
<file path=[Content_Types].xml><?xml version="1.0" encoding="utf-8"?>
<Types xmlns="http://schemas.openxmlformats.org/package/2006/content-types">
  <Default Extension="m4a" ContentType="audio/mp4"/>
  <Default Extension="mp4" ContentType="video/mp4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ags/tag1.xml" ContentType="application/vnd.openxmlformats-officedocument.presentationml.tags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782" r:id="rId1"/>
  </p:sldMasterIdLst>
  <p:sldIdLst>
    <p:sldId id="269" r:id="rId2"/>
    <p:sldId id="268" r:id="rId3"/>
    <p:sldId id="270" r:id="rId4"/>
    <p:sldId id="271" r:id="rId5"/>
    <p:sldId id="277" r:id="rId6"/>
    <p:sldId id="273" r:id="rId7"/>
    <p:sldId id="278" r:id="rId8"/>
    <p:sldId id="274" r:id="rId9"/>
    <p:sldId id="275" r:id="rId10"/>
    <p:sldId id="276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SorterView">
  <p:normalViewPr horzBarState="maximized">
    <p:restoredLeft sz="22915" autoAdjust="0"/>
    <p:restoredTop sz="94660"/>
  </p:normalViewPr>
  <p:slideViewPr>
    <p:cSldViewPr snapToGrid="0">
      <p:cViewPr varScale="1">
        <p:scale>
          <a:sx n="123" d="100"/>
          <a:sy n="123" d="100"/>
        </p:scale>
        <p:origin x="224" y="29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sorterViewPr>
    <p:cViewPr varScale="1">
      <p:scale>
        <a:sx n="100" d="100"/>
        <a:sy n="100" d="100"/>
      </p:scale>
      <p:origin x="0" y="0"/>
    </p:cViewPr>
  </p:sorter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p4>
</file>

<file path=ppt/media/media10.m4a>
</file>

<file path=ppt/media/media11.m4a>
</file>

<file path=ppt/media/media2.m4a>
</file>

<file path=ppt/media/media3.mp4>
</file>

<file path=ppt/media/media4.m4a>
</file>

<file path=ppt/media/media5.m4a>
</file>

<file path=ppt/media/media6.m4a>
</file>

<file path=ppt/media/media7.m4a>
</file>

<file path=ppt/media/media8.m4a>
</file>

<file path=ppt/media/media9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2589213" y="2514600"/>
            <a:ext cx="8915399" cy="2262781"/>
          </a:xfrm>
        </p:spPr>
        <p:txBody>
          <a:bodyPr anchor="b">
            <a:normAutofit/>
          </a:bodyPr>
          <a:lstStyle>
            <a:lvl1pPr>
              <a:defRPr sz="54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589213" y="4777379"/>
            <a:ext cx="8915399" cy="1126283"/>
          </a:xfrm>
        </p:spPr>
        <p:txBody>
          <a:bodyPr anchor="t"/>
          <a:lstStyle>
            <a:lvl1pPr marL="0" indent="0" algn="l">
              <a:buNone/>
              <a:defRPr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6"/>
          <p:cNvSpPr/>
          <p:nvPr/>
        </p:nvSpPr>
        <p:spPr bwMode="auto">
          <a:xfrm>
            <a:off x="0" y="4323810"/>
            <a:ext cx="1744652" cy="778589"/>
          </a:xfrm>
          <a:custGeom>
            <a:avLst/>
            <a:gdLst/>
            <a:ahLst/>
            <a:cxnLst/>
            <a:rect l="0" t="0" r="r" b="b"/>
            <a:pathLst>
              <a:path w="372" h="166">
                <a:moveTo>
                  <a:pt x="287" y="166"/>
                </a:moveTo>
                <a:cubicBezTo>
                  <a:pt x="290" y="166"/>
                  <a:pt x="292" y="165"/>
                  <a:pt x="293" y="164"/>
                </a:cubicBezTo>
                <a:cubicBezTo>
                  <a:pt x="293" y="163"/>
                  <a:pt x="294" y="163"/>
                  <a:pt x="294" y="163"/>
                </a:cubicBezTo>
                <a:cubicBezTo>
                  <a:pt x="370" y="87"/>
                  <a:pt x="370" y="87"/>
                  <a:pt x="370" y="87"/>
                </a:cubicBezTo>
                <a:cubicBezTo>
                  <a:pt x="372" y="85"/>
                  <a:pt x="372" y="81"/>
                  <a:pt x="370" y="78"/>
                </a:cubicBezTo>
                <a:cubicBezTo>
                  <a:pt x="294" y="3"/>
                  <a:pt x="294" y="3"/>
                  <a:pt x="294" y="3"/>
                </a:cubicBezTo>
                <a:cubicBezTo>
                  <a:pt x="294" y="2"/>
                  <a:pt x="293" y="2"/>
                  <a:pt x="293" y="2"/>
                </a:cubicBezTo>
                <a:cubicBezTo>
                  <a:pt x="292" y="1"/>
                  <a:pt x="290" y="0"/>
                  <a:pt x="287" y="0"/>
                </a:cubicBezTo>
                <a:cubicBezTo>
                  <a:pt x="0" y="0"/>
                  <a:pt x="0" y="0"/>
                  <a:pt x="0" y="0"/>
                </a:cubicBezTo>
                <a:cubicBezTo>
                  <a:pt x="0" y="166"/>
                  <a:pt x="0" y="166"/>
                  <a:pt x="0" y="166"/>
                </a:cubicBezTo>
                <a:lnTo>
                  <a:pt x="287" y="166"/>
                </a:ln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4529540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496150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09600"/>
            <a:ext cx="8915399" cy="311704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51641219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3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3275012" y="3505200"/>
            <a:ext cx="7536554" cy="381000"/>
          </a:xfrm>
        </p:spPr>
        <p:txBody>
          <a:bodyPr anchor="ctr">
            <a:noAutofit/>
          </a:bodyPr>
          <a:lstStyle>
            <a:lvl1pPr marL="0" indent="0">
              <a:buFontTx/>
              <a:buNone/>
              <a:defRPr sz="1600">
                <a:solidFill>
                  <a:schemeClr val="tx1">
                    <a:lumMod val="50000"/>
                    <a:lumOff val="50000"/>
                  </a:schemeClr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4354046"/>
            <a:ext cx="8915399" cy="1555864"/>
          </a:xfrm>
        </p:spPr>
        <p:txBody>
          <a:bodyPr anchor="ctr">
            <a:normAutofit/>
          </a:bodyPr>
          <a:lstStyle>
            <a:lvl1pPr marL="0" indent="0" algn="l">
              <a:buNone/>
              <a:defRPr sz="18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4" name="TextBox 13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62116931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2438400"/>
            <a:ext cx="8915400" cy="2724845"/>
          </a:xfrm>
        </p:spPr>
        <p:txBody>
          <a:bodyPr anchor="b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819889599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Title 1"/>
          <p:cNvSpPr>
            <a:spLocks noGrp="1"/>
          </p:cNvSpPr>
          <p:nvPr>
            <p:ph type="title"/>
          </p:nvPr>
        </p:nvSpPr>
        <p:spPr>
          <a:xfrm>
            <a:off x="2849949" y="609600"/>
            <a:ext cx="8393926" cy="2895600"/>
          </a:xfrm>
        </p:spPr>
        <p:txBody>
          <a:bodyPr anchor="ctr">
            <a:normAutofit/>
          </a:bodyPr>
          <a:lstStyle>
            <a:lvl1pPr algn="l">
              <a:defRPr sz="48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1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2467652" y="648005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“</a:t>
            </a:r>
          </a:p>
        </p:txBody>
      </p:sp>
      <p:sp>
        <p:nvSpPr>
          <p:cNvPr id="18" name="TextBox 17"/>
          <p:cNvSpPr txBox="1"/>
          <p:nvPr/>
        </p:nvSpPr>
        <p:spPr>
          <a:xfrm>
            <a:off x="11114852" y="2905306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pPr lvl="0"/>
            <a:r>
              <a:rPr lang="en-US" sz="8000" baseline="0" dirty="0">
                <a:ln w="3175" cmpd="sng">
                  <a:noFill/>
                </a:ln>
                <a:solidFill>
                  <a:schemeClr val="accent1"/>
                </a:solidFill>
                <a:effectLst/>
                <a:latin typeface="Arial"/>
              </a:rPr>
              <a:t>”</a:t>
            </a:r>
          </a:p>
        </p:txBody>
      </p:sp>
    </p:spTree>
    <p:extLst>
      <p:ext uri="{BB962C8B-B14F-4D97-AF65-F5344CB8AC3E}">
        <p14:creationId xmlns:p14="http://schemas.microsoft.com/office/powerpoint/2010/main" val="1987095158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627407"/>
            <a:ext cx="8915399" cy="2880020"/>
          </a:xfrm>
        </p:spPr>
        <p:txBody>
          <a:bodyPr anchor="ctr">
            <a:normAutofit/>
          </a:bodyPr>
          <a:lstStyle>
            <a:lvl1pPr algn="l">
              <a:defRPr sz="4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1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2589212" y="4343400"/>
            <a:ext cx="8915400" cy="838200"/>
          </a:xfrm>
        </p:spPr>
        <p:txBody>
          <a:bodyPr anchor="b">
            <a:noAutofit/>
          </a:bodyPr>
          <a:lstStyle>
            <a:lvl1pPr marL="0" indent="0">
              <a:buFontTx/>
              <a:buNone/>
              <a:defRPr sz="2400">
                <a:solidFill>
                  <a:schemeClr val="accent1"/>
                </a:solidFill>
              </a:defRPr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181600"/>
            <a:ext cx="8915400" cy="729622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buNone/>
              <a:defRPr lang="en-US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</a:lstStyle>
          <a:p>
            <a:pPr marL="0" lvl="0" indent="0">
              <a:buNone/>
            </a:pPr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048317039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607103882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9294812" y="627405"/>
            <a:ext cx="2207601" cy="5283817"/>
          </a:xfrm>
        </p:spPr>
        <p:txBody>
          <a:bodyPr vert="eaVert" anchor="ctr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589212" y="627405"/>
            <a:ext cx="6477000" cy="5283817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14333027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92925" y="624110"/>
            <a:ext cx="8911687" cy="128089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2589212" y="2133600"/>
            <a:ext cx="8915400" cy="377762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8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20432565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2058750"/>
            <a:ext cx="8915399" cy="1468800"/>
          </a:xfrm>
        </p:spPr>
        <p:txBody>
          <a:bodyPr anchor="b"/>
          <a:lstStyle>
            <a:lvl1pPr algn="l">
              <a:defRPr sz="4000" b="0" cap="none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3530129"/>
            <a:ext cx="8915399" cy="860400"/>
          </a:xfrm>
        </p:spPr>
        <p:txBody>
          <a:bodyPr anchor="t"/>
          <a:lstStyle>
            <a:lvl1pPr marL="0" indent="0" algn="l">
              <a:buNone/>
              <a:defRPr sz="2000">
                <a:solidFill>
                  <a:schemeClr val="tx1">
                    <a:lumMod val="65000"/>
                    <a:lumOff val="3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31781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3244139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4060349121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7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2589212" y="2133600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7190747" y="2126222"/>
            <a:ext cx="4313864" cy="3777622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0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1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1027626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939373" y="1972703"/>
            <a:ext cx="3992732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2589212" y="2548966"/>
            <a:ext cx="4342893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7506629" y="1969475"/>
            <a:ext cx="3999001" cy="576262"/>
          </a:xfrm>
        </p:spPr>
        <p:txBody>
          <a:bodyPr anchor="b">
            <a:noAutofit/>
          </a:bodyPr>
          <a:lstStyle>
            <a:lvl1pPr marL="0" indent="0">
              <a:buNone/>
              <a:defRPr sz="24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7166957" y="2545738"/>
            <a:ext cx="4338674" cy="3354060"/>
          </a:xfrm>
        </p:spPr>
        <p:txBody>
          <a:bodyPr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12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13" name="Slide Number Placeholder 5"/>
          <p:cNvSpPr>
            <a:spLocks noGrp="1"/>
          </p:cNvSpPr>
          <p:nvPr>
            <p:ph type="sldNum" sz="quarter" idx="12"/>
          </p:nvPr>
        </p:nvSpPr>
        <p:spPr>
          <a:xfrm>
            <a:off x="531812" y="787782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21272382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8379353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69541687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2" y="446088"/>
            <a:ext cx="3505199" cy="976312"/>
          </a:xfrm>
        </p:spPr>
        <p:txBody>
          <a:bodyPr anchor="b"/>
          <a:lstStyle>
            <a:lvl1pPr algn="l">
              <a:defRPr sz="20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323012" y="446088"/>
            <a:ext cx="5181600" cy="5414963"/>
          </a:xfrm>
        </p:spPr>
        <p:txBody>
          <a:bodyPr anchor="ctr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2" y="1598613"/>
            <a:ext cx="3505199" cy="4262436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71437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821117202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589213" y="4800600"/>
            <a:ext cx="89154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2589212" y="634965"/>
            <a:ext cx="8915400" cy="3854970"/>
          </a:xfrm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2589213" y="5367338"/>
            <a:ext cx="8915400" cy="493712"/>
          </a:xfrm>
        </p:spPr>
        <p:txBody>
          <a:bodyPr>
            <a:normAutofit/>
          </a:bodyPr>
          <a:lstStyle>
            <a:lvl1pPr marL="0" indent="0">
              <a:buNone/>
              <a:defRPr sz="12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Freeform 11"/>
          <p:cNvSpPr/>
          <p:nvPr/>
        </p:nvSpPr>
        <p:spPr bwMode="auto">
          <a:xfrm flipV="1">
            <a:off x="-4189" y="4911725"/>
            <a:ext cx="1588527" cy="507297"/>
          </a:xfrm>
          <a:custGeom>
            <a:avLst/>
            <a:gdLst/>
            <a:ahLst/>
            <a:cxnLst/>
            <a:rect l="l" t="t" r="r" b="b"/>
            <a:pathLst>
              <a:path w="9248" h="10000">
                <a:moveTo>
                  <a:pt x="9248" y="4701"/>
                </a:moveTo>
                <a:lnTo>
                  <a:pt x="7915" y="188"/>
                </a:lnTo>
                <a:cubicBezTo>
                  <a:pt x="7906" y="156"/>
                  <a:pt x="7895" y="126"/>
                  <a:pt x="7886" y="94"/>
                </a:cubicBezTo>
                <a:cubicBezTo>
                  <a:pt x="7859" y="0"/>
                  <a:pt x="7831" y="0"/>
                  <a:pt x="7803" y="0"/>
                </a:cubicBezTo>
                <a:lnTo>
                  <a:pt x="7275" y="0"/>
                </a:lnTo>
                <a:lnTo>
                  <a:pt x="0" y="70"/>
                </a:lnTo>
                <a:cubicBezTo>
                  <a:pt x="8" y="3380"/>
                  <a:pt x="17" y="6690"/>
                  <a:pt x="25" y="10000"/>
                </a:cubicBezTo>
                <a:lnTo>
                  <a:pt x="7275" y="9966"/>
                </a:lnTo>
                <a:lnTo>
                  <a:pt x="7803" y="9966"/>
                </a:lnTo>
                <a:cubicBezTo>
                  <a:pt x="7831" y="9966"/>
                  <a:pt x="7859" y="9872"/>
                  <a:pt x="7886" y="9872"/>
                </a:cubicBezTo>
                <a:cubicBezTo>
                  <a:pt x="7886" y="9778"/>
                  <a:pt x="7915" y="9778"/>
                  <a:pt x="7915" y="9778"/>
                </a:cubicBezTo>
                <a:lnTo>
                  <a:pt x="9248" y="5265"/>
                </a:lnTo>
                <a:cubicBezTo>
                  <a:pt x="9303" y="5077"/>
                  <a:pt x="9303" y="4889"/>
                  <a:pt x="9248" y="4701"/>
                </a:cubicBezTo>
                <a:close/>
              </a:path>
            </a:pathLst>
          </a:custGeom>
          <a:solidFill>
            <a:schemeClr val="accent1"/>
          </a:solidFill>
          <a:ln>
            <a:noFill/>
          </a:ln>
        </p:spPr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531812" y="4983087"/>
            <a:ext cx="779767" cy="365125"/>
          </a:xfrm>
        </p:spPr>
        <p:txBody>
          <a:bodyPr/>
          <a:lstStyle/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0621012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3" name="Group 22"/>
          <p:cNvGrpSpPr/>
          <p:nvPr/>
        </p:nvGrpSpPr>
        <p:grpSpPr>
          <a:xfrm>
            <a:off x="1" y="228600"/>
            <a:ext cx="2851516" cy="6638628"/>
            <a:chOff x="2487613" y="285750"/>
            <a:chExt cx="2428875" cy="5654676"/>
          </a:xfrm>
        </p:grpSpPr>
        <p:sp>
          <p:nvSpPr>
            <p:cNvPr id="24" name="Freeform 11"/>
            <p:cNvSpPr/>
            <p:nvPr/>
          </p:nvSpPr>
          <p:spPr bwMode="auto">
            <a:xfrm>
              <a:off x="2487613" y="2284413"/>
              <a:ext cx="85725" cy="533400"/>
            </a:xfrm>
            <a:custGeom>
              <a:avLst/>
              <a:gdLst/>
              <a:ahLst/>
              <a:cxnLst/>
              <a:rect l="0" t="0" r="r" b="b"/>
              <a:pathLst>
                <a:path w="22" h="136">
                  <a:moveTo>
                    <a:pt x="22" y="136"/>
                  </a:moveTo>
                  <a:cubicBezTo>
                    <a:pt x="20" y="117"/>
                    <a:pt x="19" y="99"/>
                    <a:pt x="17" y="80"/>
                  </a:cubicBezTo>
                  <a:cubicBezTo>
                    <a:pt x="11" y="54"/>
                    <a:pt x="6" y="27"/>
                    <a:pt x="0" y="0"/>
                  </a:cubicBezTo>
                  <a:cubicBezTo>
                    <a:pt x="0" y="35"/>
                    <a:pt x="0" y="35"/>
                    <a:pt x="0" y="35"/>
                  </a:cubicBezTo>
                  <a:cubicBezTo>
                    <a:pt x="6" y="64"/>
                    <a:pt x="13" y="94"/>
                    <a:pt x="20" y="124"/>
                  </a:cubicBezTo>
                  <a:cubicBezTo>
                    <a:pt x="20" y="128"/>
                    <a:pt x="21" y="132"/>
                    <a:pt x="22" y="136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5" name="Freeform 12"/>
            <p:cNvSpPr/>
            <p:nvPr/>
          </p:nvSpPr>
          <p:spPr bwMode="auto">
            <a:xfrm>
              <a:off x="2597151" y="2779713"/>
              <a:ext cx="550863" cy="1978025"/>
            </a:xfrm>
            <a:custGeom>
              <a:avLst/>
              <a:gdLst/>
              <a:ahLst/>
              <a:cxnLst/>
              <a:rect l="0" t="0" r="r" b="b"/>
              <a:pathLst>
                <a:path w="140" h="504">
                  <a:moveTo>
                    <a:pt x="86" y="350"/>
                  </a:moveTo>
                  <a:cubicBezTo>
                    <a:pt x="103" y="402"/>
                    <a:pt x="120" y="453"/>
                    <a:pt x="139" y="504"/>
                  </a:cubicBezTo>
                  <a:cubicBezTo>
                    <a:pt x="139" y="495"/>
                    <a:pt x="139" y="487"/>
                    <a:pt x="140" y="478"/>
                  </a:cubicBezTo>
                  <a:cubicBezTo>
                    <a:pt x="124" y="435"/>
                    <a:pt x="109" y="391"/>
                    <a:pt x="95" y="347"/>
                  </a:cubicBezTo>
                  <a:cubicBezTo>
                    <a:pt x="58" y="233"/>
                    <a:pt x="27" y="117"/>
                    <a:pt x="0" y="0"/>
                  </a:cubicBezTo>
                  <a:cubicBezTo>
                    <a:pt x="2" y="20"/>
                    <a:pt x="4" y="41"/>
                    <a:pt x="6" y="61"/>
                  </a:cubicBezTo>
                  <a:cubicBezTo>
                    <a:pt x="30" y="158"/>
                    <a:pt x="56" y="255"/>
                    <a:pt x="86" y="35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6" name="Freeform 13"/>
            <p:cNvSpPr/>
            <p:nvPr/>
          </p:nvSpPr>
          <p:spPr bwMode="auto">
            <a:xfrm>
              <a:off x="3175001" y="4730750"/>
              <a:ext cx="519113" cy="1209675"/>
            </a:xfrm>
            <a:custGeom>
              <a:avLst/>
              <a:gdLst/>
              <a:ahLst/>
              <a:cxnLst/>
              <a:rect l="0" t="0" r="r" b="b"/>
              <a:pathLst>
                <a:path w="132" h="308">
                  <a:moveTo>
                    <a:pt x="8" y="22"/>
                  </a:moveTo>
                  <a:cubicBezTo>
                    <a:pt x="5" y="15"/>
                    <a:pt x="2" y="8"/>
                    <a:pt x="0" y="0"/>
                  </a:cubicBezTo>
                  <a:cubicBezTo>
                    <a:pt x="0" y="10"/>
                    <a:pt x="0" y="19"/>
                    <a:pt x="0" y="29"/>
                  </a:cubicBezTo>
                  <a:cubicBezTo>
                    <a:pt x="21" y="85"/>
                    <a:pt x="44" y="140"/>
                    <a:pt x="68" y="194"/>
                  </a:cubicBezTo>
                  <a:cubicBezTo>
                    <a:pt x="85" y="232"/>
                    <a:pt x="104" y="270"/>
                    <a:pt x="123" y="308"/>
                  </a:cubicBezTo>
                  <a:cubicBezTo>
                    <a:pt x="132" y="308"/>
                    <a:pt x="132" y="308"/>
                    <a:pt x="132" y="308"/>
                  </a:cubicBezTo>
                  <a:cubicBezTo>
                    <a:pt x="113" y="269"/>
                    <a:pt x="94" y="230"/>
                    <a:pt x="77" y="190"/>
                  </a:cubicBezTo>
                  <a:cubicBezTo>
                    <a:pt x="52" y="135"/>
                    <a:pt x="29" y="79"/>
                    <a:pt x="8" y="22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7" name="Freeform 14"/>
            <p:cNvSpPr/>
            <p:nvPr/>
          </p:nvSpPr>
          <p:spPr bwMode="auto">
            <a:xfrm>
              <a:off x="3305176" y="5630863"/>
              <a:ext cx="146050" cy="309563"/>
            </a:xfrm>
            <a:custGeom>
              <a:avLst/>
              <a:gdLst/>
              <a:ahLst/>
              <a:cxnLst/>
              <a:rect l="0" t="0" r="r" b="b"/>
              <a:pathLst>
                <a:path w="37" h="79">
                  <a:moveTo>
                    <a:pt x="28" y="79"/>
                  </a:moveTo>
                  <a:cubicBezTo>
                    <a:pt x="37" y="79"/>
                    <a:pt x="37" y="79"/>
                    <a:pt x="37" y="79"/>
                  </a:cubicBezTo>
                  <a:cubicBezTo>
                    <a:pt x="24" y="53"/>
                    <a:pt x="12" y="27"/>
                    <a:pt x="0" y="0"/>
                  </a:cubicBezTo>
                  <a:cubicBezTo>
                    <a:pt x="8" y="27"/>
                    <a:pt x="17" y="53"/>
                    <a:pt x="28" y="79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8" name="Freeform 15"/>
            <p:cNvSpPr/>
            <p:nvPr/>
          </p:nvSpPr>
          <p:spPr bwMode="auto">
            <a:xfrm>
              <a:off x="2573338" y="2817813"/>
              <a:ext cx="700088" cy="2835275"/>
            </a:xfrm>
            <a:custGeom>
              <a:avLst/>
              <a:gdLst/>
              <a:ahLst/>
              <a:cxnLst/>
              <a:rect l="0" t="0" r="r" b="b"/>
              <a:pathLst>
                <a:path w="178" h="722">
                  <a:moveTo>
                    <a:pt x="162" y="660"/>
                  </a:moveTo>
                  <a:cubicBezTo>
                    <a:pt x="145" y="618"/>
                    <a:pt x="130" y="576"/>
                    <a:pt x="116" y="534"/>
                  </a:cubicBezTo>
                  <a:cubicBezTo>
                    <a:pt x="84" y="437"/>
                    <a:pt x="59" y="337"/>
                    <a:pt x="40" y="236"/>
                  </a:cubicBezTo>
                  <a:cubicBezTo>
                    <a:pt x="29" y="175"/>
                    <a:pt x="20" y="113"/>
                    <a:pt x="12" y="51"/>
                  </a:cubicBezTo>
                  <a:cubicBezTo>
                    <a:pt x="8" y="34"/>
                    <a:pt x="4" y="17"/>
                    <a:pt x="0" y="0"/>
                  </a:cubicBezTo>
                  <a:cubicBezTo>
                    <a:pt x="8" y="79"/>
                    <a:pt x="19" y="159"/>
                    <a:pt x="33" y="237"/>
                  </a:cubicBezTo>
                  <a:cubicBezTo>
                    <a:pt x="51" y="339"/>
                    <a:pt x="76" y="439"/>
                    <a:pt x="107" y="537"/>
                  </a:cubicBezTo>
                  <a:cubicBezTo>
                    <a:pt x="123" y="586"/>
                    <a:pt x="141" y="634"/>
                    <a:pt x="160" y="681"/>
                  </a:cubicBezTo>
                  <a:cubicBezTo>
                    <a:pt x="166" y="695"/>
                    <a:pt x="172" y="708"/>
                    <a:pt x="178" y="722"/>
                  </a:cubicBezTo>
                  <a:cubicBezTo>
                    <a:pt x="176" y="717"/>
                    <a:pt x="175" y="713"/>
                    <a:pt x="174" y="708"/>
                  </a:cubicBezTo>
                  <a:cubicBezTo>
                    <a:pt x="169" y="692"/>
                    <a:pt x="165" y="676"/>
                    <a:pt x="162" y="66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29" name="Freeform 16"/>
            <p:cNvSpPr/>
            <p:nvPr/>
          </p:nvSpPr>
          <p:spPr bwMode="auto">
            <a:xfrm>
              <a:off x="2506663" y="285750"/>
              <a:ext cx="90488" cy="2493963"/>
            </a:xfrm>
            <a:custGeom>
              <a:avLst/>
              <a:gdLst/>
              <a:ahLst/>
              <a:cxnLst/>
              <a:rect l="0" t="0" r="r" b="b"/>
              <a:pathLst>
                <a:path w="23" h="635">
                  <a:moveTo>
                    <a:pt x="11" y="577"/>
                  </a:moveTo>
                  <a:cubicBezTo>
                    <a:pt x="12" y="581"/>
                    <a:pt x="12" y="585"/>
                    <a:pt x="12" y="589"/>
                  </a:cubicBezTo>
                  <a:cubicBezTo>
                    <a:pt x="15" y="603"/>
                    <a:pt x="19" y="617"/>
                    <a:pt x="22" y="632"/>
                  </a:cubicBezTo>
                  <a:cubicBezTo>
                    <a:pt x="22" y="633"/>
                    <a:pt x="22" y="634"/>
                    <a:pt x="23" y="635"/>
                  </a:cubicBezTo>
                  <a:cubicBezTo>
                    <a:pt x="21" y="615"/>
                    <a:pt x="19" y="596"/>
                    <a:pt x="17" y="576"/>
                  </a:cubicBezTo>
                  <a:cubicBezTo>
                    <a:pt x="9" y="474"/>
                    <a:pt x="5" y="372"/>
                    <a:pt x="5" y="269"/>
                  </a:cubicBezTo>
                  <a:cubicBezTo>
                    <a:pt x="6" y="179"/>
                    <a:pt x="9" y="90"/>
                    <a:pt x="15" y="0"/>
                  </a:cubicBezTo>
                  <a:cubicBezTo>
                    <a:pt x="12" y="0"/>
                    <a:pt x="12" y="0"/>
                    <a:pt x="12" y="0"/>
                  </a:cubicBezTo>
                  <a:cubicBezTo>
                    <a:pt x="5" y="89"/>
                    <a:pt x="2" y="179"/>
                    <a:pt x="1" y="269"/>
                  </a:cubicBezTo>
                  <a:cubicBezTo>
                    <a:pt x="0" y="372"/>
                    <a:pt x="3" y="474"/>
                    <a:pt x="11" y="577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0" name="Freeform 17"/>
            <p:cNvSpPr/>
            <p:nvPr/>
          </p:nvSpPr>
          <p:spPr bwMode="auto">
            <a:xfrm>
              <a:off x="2554288" y="2598738"/>
              <a:ext cx="66675" cy="420688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0" y="0"/>
                  </a:moveTo>
                  <a:cubicBezTo>
                    <a:pt x="2" y="19"/>
                    <a:pt x="3" y="37"/>
                    <a:pt x="5" y="56"/>
                  </a:cubicBezTo>
                  <a:cubicBezTo>
                    <a:pt x="9" y="73"/>
                    <a:pt x="13" y="90"/>
                    <a:pt x="17" y="107"/>
                  </a:cubicBezTo>
                  <a:cubicBezTo>
                    <a:pt x="15" y="87"/>
                    <a:pt x="13" y="66"/>
                    <a:pt x="11" y="46"/>
                  </a:cubicBezTo>
                  <a:cubicBezTo>
                    <a:pt x="10" y="45"/>
                    <a:pt x="10" y="44"/>
                    <a:pt x="10" y="43"/>
                  </a:cubicBezTo>
                  <a:cubicBezTo>
                    <a:pt x="7" y="28"/>
                    <a:pt x="3" y="1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1" name="Freeform 18"/>
            <p:cNvSpPr/>
            <p:nvPr/>
          </p:nvSpPr>
          <p:spPr bwMode="auto">
            <a:xfrm>
              <a:off x="3143251" y="4757738"/>
              <a:ext cx="161925" cy="873125"/>
            </a:xfrm>
            <a:custGeom>
              <a:avLst/>
              <a:gdLst/>
              <a:ahLst/>
              <a:cxnLst/>
              <a:rect l="0" t="0" r="r" b="b"/>
              <a:pathLst>
                <a:path w="41" h="222">
                  <a:moveTo>
                    <a:pt x="0" y="0"/>
                  </a:moveTo>
                  <a:cubicBezTo>
                    <a:pt x="0" y="31"/>
                    <a:pt x="2" y="62"/>
                    <a:pt x="5" y="93"/>
                  </a:cubicBezTo>
                  <a:cubicBezTo>
                    <a:pt x="8" y="117"/>
                    <a:pt x="12" y="142"/>
                    <a:pt x="17" y="166"/>
                  </a:cubicBezTo>
                  <a:cubicBezTo>
                    <a:pt x="19" y="172"/>
                    <a:pt x="22" y="178"/>
                    <a:pt x="24" y="184"/>
                  </a:cubicBezTo>
                  <a:cubicBezTo>
                    <a:pt x="30" y="197"/>
                    <a:pt x="35" y="209"/>
                    <a:pt x="41" y="222"/>
                  </a:cubicBezTo>
                  <a:cubicBezTo>
                    <a:pt x="40" y="219"/>
                    <a:pt x="39" y="215"/>
                    <a:pt x="38" y="212"/>
                  </a:cubicBezTo>
                  <a:cubicBezTo>
                    <a:pt x="26" y="172"/>
                    <a:pt x="18" y="132"/>
                    <a:pt x="13" y="92"/>
                  </a:cubicBezTo>
                  <a:cubicBezTo>
                    <a:pt x="11" y="68"/>
                    <a:pt x="9" y="45"/>
                    <a:pt x="8" y="22"/>
                  </a:cubicBezTo>
                  <a:cubicBezTo>
                    <a:pt x="8" y="21"/>
                    <a:pt x="7" y="20"/>
                    <a:pt x="7" y="18"/>
                  </a:cubicBezTo>
                  <a:cubicBezTo>
                    <a:pt x="5" y="12"/>
                    <a:pt x="2" y="6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2" name="Freeform 19"/>
            <p:cNvSpPr/>
            <p:nvPr/>
          </p:nvSpPr>
          <p:spPr bwMode="auto">
            <a:xfrm>
              <a:off x="3148013" y="1282700"/>
              <a:ext cx="1768475" cy="3448050"/>
            </a:xfrm>
            <a:custGeom>
              <a:avLst/>
              <a:gdLst/>
              <a:ahLst/>
              <a:cxnLst/>
              <a:rect l="0" t="0" r="r" b="b"/>
              <a:pathLst>
                <a:path w="450" h="878">
                  <a:moveTo>
                    <a:pt x="7" y="854"/>
                  </a:moveTo>
                  <a:cubicBezTo>
                    <a:pt x="10" y="772"/>
                    <a:pt x="26" y="691"/>
                    <a:pt x="50" y="613"/>
                  </a:cubicBezTo>
                  <a:cubicBezTo>
                    <a:pt x="75" y="535"/>
                    <a:pt x="109" y="460"/>
                    <a:pt x="149" y="388"/>
                  </a:cubicBezTo>
                  <a:cubicBezTo>
                    <a:pt x="189" y="316"/>
                    <a:pt x="235" y="248"/>
                    <a:pt x="285" y="183"/>
                  </a:cubicBezTo>
                  <a:cubicBezTo>
                    <a:pt x="310" y="151"/>
                    <a:pt x="337" y="119"/>
                    <a:pt x="364" y="89"/>
                  </a:cubicBezTo>
                  <a:cubicBezTo>
                    <a:pt x="378" y="74"/>
                    <a:pt x="392" y="58"/>
                    <a:pt x="406" y="44"/>
                  </a:cubicBezTo>
                  <a:cubicBezTo>
                    <a:pt x="421" y="29"/>
                    <a:pt x="435" y="15"/>
                    <a:pt x="450" y="1"/>
                  </a:cubicBezTo>
                  <a:cubicBezTo>
                    <a:pt x="450" y="0"/>
                    <a:pt x="450" y="0"/>
                    <a:pt x="450" y="0"/>
                  </a:cubicBezTo>
                  <a:cubicBezTo>
                    <a:pt x="434" y="14"/>
                    <a:pt x="420" y="28"/>
                    <a:pt x="405" y="43"/>
                  </a:cubicBezTo>
                  <a:cubicBezTo>
                    <a:pt x="391" y="57"/>
                    <a:pt x="377" y="72"/>
                    <a:pt x="363" y="88"/>
                  </a:cubicBezTo>
                  <a:cubicBezTo>
                    <a:pt x="335" y="118"/>
                    <a:pt x="308" y="149"/>
                    <a:pt x="283" y="181"/>
                  </a:cubicBezTo>
                  <a:cubicBezTo>
                    <a:pt x="232" y="246"/>
                    <a:pt x="185" y="314"/>
                    <a:pt x="145" y="386"/>
                  </a:cubicBezTo>
                  <a:cubicBezTo>
                    <a:pt x="104" y="457"/>
                    <a:pt x="70" y="533"/>
                    <a:pt x="45" y="611"/>
                  </a:cubicBezTo>
                  <a:cubicBezTo>
                    <a:pt x="19" y="690"/>
                    <a:pt x="3" y="771"/>
                    <a:pt x="0" y="854"/>
                  </a:cubicBezTo>
                  <a:cubicBezTo>
                    <a:pt x="0" y="856"/>
                    <a:pt x="0" y="857"/>
                    <a:pt x="0" y="859"/>
                  </a:cubicBezTo>
                  <a:cubicBezTo>
                    <a:pt x="2" y="865"/>
                    <a:pt x="4" y="872"/>
                    <a:pt x="7" y="878"/>
                  </a:cubicBezTo>
                  <a:cubicBezTo>
                    <a:pt x="7" y="870"/>
                    <a:pt x="7" y="862"/>
                    <a:pt x="7" y="85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3" name="Freeform 20"/>
            <p:cNvSpPr/>
            <p:nvPr/>
          </p:nvSpPr>
          <p:spPr bwMode="auto">
            <a:xfrm>
              <a:off x="3273426" y="5653088"/>
              <a:ext cx="138113" cy="287338"/>
            </a:xfrm>
            <a:custGeom>
              <a:avLst/>
              <a:gdLst/>
              <a:ahLst/>
              <a:cxnLst/>
              <a:rect l="0" t="0" r="r" b="b"/>
              <a:pathLst>
                <a:path w="35" h="73">
                  <a:moveTo>
                    <a:pt x="0" y="0"/>
                  </a:moveTo>
                  <a:cubicBezTo>
                    <a:pt x="7" y="24"/>
                    <a:pt x="16" y="49"/>
                    <a:pt x="26" y="73"/>
                  </a:cubicBezTo>
                  <a:cubicBezTo>
                    <a:pt x="35" y="73"/>
                    <a:pt x="35" y="73"/>
                    <a:pt x="35" y="73"/>
                  </a:cubicBezTo>
                  <a:cubicBezTo>
                    <a:pt x="23" y="49"/>
                    <a:pt x="11" y="24"/>
                    <a:pt x="0" y="0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4" name="Freeform 21"/>
            <p:cNvSpPr/>
            <p:nvPr/>
          </p:nvSpPr>
          <p:spPr bwMode="auto">
            <a:xfrm>
              <a:off x="3143251" y="4656138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7" y="44"/>
                  </a:moveTo>
                  <a:cubicBezTo>
                    <a:pt x="7" y="46"/>
                    <a:pt x="8" y="47"/>
                    <a:pt x="8" y="48"/>
                  </a:cubicBezTo>
                  <a:cubicBezTo>
                    <a:pt x="8" y="38"/>
                    <a:pt x="8" y="29"/>
                    <a:pt x="8" y="19"/>
                  </a:cubicBezTo>
                  <a:cubicBezTo>
                    <a:pt x="5" y="13"/>
                    <a:pt x="3" y="6"/>
                    <a:pt x="1" y="0"/>
                  </a:cubicBezTo>
                  <a:cubicBezTo>
                    <a:pt x="0" y="9"/>
                    <a:pt x="0" y="17"/>
                    <a:pt x="0" y="26"/>
                  </a:cubicBezTo>
                  <a:cubicBezTo>
                    <a:pt x="2" y="32"/>
                    <a:pt x="5" y="38"/>
                    <a:pt x="7" y="44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  <p:sp>
          <p:nvSpPr>
            <p:cNvPr id="35" name="Freeform 22"/>
            <p:cNvSpPr/>
            <p:nvPr/>
          </p:nvSpPr>
          <p:spPr bwMode="auto">
            <a:xfrm>
              <a:off x="3211513" y="5410200"/>
              <a:ext cx="203200" cy="530225"/>
            </a:xfrm>
            <a:custGeom>
              <a:avLst/>
              <a:gdLst/>
              <a:ahLst/>
              <a:cxnLst/>
              <a:rect l="0" t="0" r="r" b="b"/>
              <a:pathLst>
                <a:path w="52" h="135">
                  <a:moveTo>
                    <a:pt x="7" y="18"/>
                  </a:moveTo>
                  <a:cubicBezTo>
                    <a:pt x="5" y="12"/>
                    <a:pt x="2" y="6"/>
                    <a:pt x="0" y="0"/>
                  </a:cubicBezTo>
                  <a:cubicBezTo>
                    <a:pt x="3" y="16"/>
                    <a:pt x="7" y="32"/>
                    <a:pt x="12" y="48"/>
                  </a:cubicBezTo>
                  <a:cubicBezTo>
                    <a:pt x="13" y="53"/>
                    <a:pt x="14" y="57"/>
                    <a:pt x="16" y="62"/>
                  </a:cubicBezTo>
                  <a:cubicBezTo>
                    <a:pt x="27" y="86"/>
                    <a:pt x="39" y="111"/>
                    <a:pt x="51" y="135"/>
                  </a:cubicBezTo>
                  <a:cubicBezTo>
                    <a:pt x="52" y="135"/>
                    <a:pt x="52" y="135"/>
                    <a:pt x="52" y="135"/>
                  </a:cubicBezTo>
                  <a:cubicBezTo>
                    <a:pt x="41" y="109"/>
                    <a:pt x="32" y="83"/>
                    <a:pt x="24" y="56"/>
                  </a:cubicBezTo>
                  <a:cubicBezTo>
                    <a:pt x="18" y="43"/>
                    <a:pt x="13" y="31"/>
                    <a:pt x="7" y="18"/>
                  </a:cubicBezTo>
                  <a:close/>
                </a:path>
              </a:pathLst>
            </a:custGeom>
            <a:solidFill>
              <a:schemeClr val="tx2">
                <a:alpha val="20000"/>
              </a:schemeClr>
            </a:solidFill>
            <a:ln>
              <a:noFill/>
            </a:ln>
          </p:spPr>
        </p:sp>
      </p:grpSp>
      <p:grpSp>
        <p:nvGrpSpPr>
          <p:cNvPr id="10" name="Group 9"/>
          <p:cNvGrpSpPr/>
          <p:nvPr/>
        </p:nvGrpSpPr>
        <p:grpSpPr>
          <a:xfrm>
            <a:off x="27221" y="-786"/>
            <a:ext cx="2356674" cy="6854039"/>
            <a:chOff x="6627813" y="194833"/>
            <a:chExt cx="1952625" cy="5678918"/>
          </a:xfrm>
        </p:grpSpPr>
        <p:sp>
          <p:nvSpPr>
            <p:cNvPr id="11" name="Freeform 27"/>
            <p:cNvSpPr/>
            <p:nvPr/>
          </p:nvSpPr>
          <p:spPr bwMode="auto">
            <a:xfrm>
              <a:off x="6627813" y="194833"/>
              <a:ext cx="409575" cy="3646488"/>
            </a:xfrm>
            <a:custGeom>
              <a:avLst/>
              <a:gdLst/>
              <a:ahLst/>
              <a:cxnLst/>
              <a:rect l="0" t="0" r="r" b="b"/>
              <a:pathLst>
                <a:path w="103" h="920">
                  <a:moveTo>
                    <a:pt x="7" y="210"/>
                  </a:moveTo>
                  <a:cubicBezTo>
                    <a:pt x="11" y="288"/>
                    <a:pt x="17" y="367"/>
                    <a:pt x="26" y="445"/>
                  </a:cubicBezTo>
                  <a:cubicBezTo>
                    <a:pt x="34" y="523"/>
                    <a:pt x="44" y="601"/>
                    <a:pt x="57" y="679"/>
                  </a:cubicBezTo>
                  <a:cubicBezTo>
                    <a:pt x="69" y="757"/>
                    <a:pt x="84" y="834"/>
                    <a:pt x="101" y="911"/>
                  </a:cubicBezTo>
                  <a:cubicBezTo>
                    <a:pt x="102" y="914"/>
                    <a:pt x="103" y="917"/>
                    <a:pt x="103" y="920"/>
                  </a:cubicBezTo>
                  <a:cubicBezTo>
                    <a:pt x="102" y="905"/>
                    <a:pt x="100" y="889"/>
                    <a:pt x="99" y="874"/>
                  </a:cubicBezTo>
                  <a:cubicBezTo>
                    <a:pt x="99" y="871"/>
                    <a:pt x="99" y="868"/>
                    <a:pt x="99" y="866"/>
                  </a:cubicBezTo>
                  <a:cubicBezTo>
                    <a:pt x="85" y="803"/>
                    <a:pt x="73" y="741"/>
                    <a:pt x="63" y="678"/>
                  </a:cubicBezTo>
                  <a:cubicBezTo>
                    <a:pt x="50" y="600"/>
                    <a:pt x="39" y="523"/>
                    <a:pt x="30" y="444"/>
                  </a:cubicBezTo>
                  <a:cubicBezTo>
                    <a:pt x="21" y="366"/>
                    <a:pt x="14" y="288"/>
                    <a:pt x="9" y="209"/>
                  </a:cubicBezTo>
                  <a:cubicBezTo>
                    <a:pt x="7" y="170"/>
                    <a:pt x="5" y="131"/>
                    <a:pt x="3" y="92"/>
                  </a:cubicBezTo>
                  <a:cubicBezTo>
                    <a:pt x="2" y="61"/>
                    <a:pt x="1" y="31"/>
                    <a:pt x="1" y="0"/>
                  </a:cubicBezTo>
                  <a:cubicBezTo>
                    <a:pt x="0" y="0"/>
                    <a:pt x="0" y="0"/>
                    <a:pt x="0" y="0"/>
                  </a:cubicBezTo>
                  <a:cubicBezTo>
                    <a:pt x="0" y="31"/>
                    <a:pt x="1" y="61"/>
                    <a:pt x="1" y="92"/>
                  </a:cubicBezTo>
                  <a:cubicBezTo>
                    <a:pt x="3" y="131"/>
                    <a:pt x="4" y="170"/>
                    <a:pt x="7" y="21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2" name="Freeform 28"/>
            <p:cNvSpPr/>
            <p:nvPr/>
          </p:nvSpPr>
          <p:spPr bwMode="auto">
            <a:xfrm>
              <a:off x="7061201" y="3771900"/>
              <a:ext cx="350838" cy="1309688"/>
            </a:xfrm>
            <a:custGeom>
              <a:avLst/>
              <a:gdLst/>
              <a:ahLst/>
              <a:cxnLst/>
              <a:rect l="0" t="0" r="r" b="b"/>
              <a:pathLst>
                <a:path w="88" h="330">
                  <a:moveTo>
                    <a:pt x="53" y="229"/>
                  </a:moveTo>
                  <a:cubicBezTo>
                    <a:pt x="64" y="263"/>
                    <a:pt x="75" y="297"/>
                    <a:pt x="88" y="330"/>
                  </a:cubicBezTo>
                  <a:cubicBezTo>
                    <a:pt x="88" y="323"/>
                    <a:pt x="88" y="315"/>
                    <a:pt x="88" y="308"/>
                  </a:cubicBezTo>
                  <a:cubicBezTo>
                    <a:pt x="88" y="307"/>
                    <a:pt x="88" y="305"/>
                    <a:pt x="88" y="304"/>
                  </a:cubicBezTo>
                  <a:cubicBezTo>
                    <a:pt x="79" y="278"/>
                    <a:pt x="70" y="252"/>
                    <a:pt x="62" y="226"/>
                  </a:cubicBezTo>
                  <a:cubicBezTo>
                    <a:pt x="38" y="152"/>
                    <a:pt x="17" y="76"/>
                    <a:pt x="0" y="0"/>
                  </a:cubicBezTo>
                  <a:cubicBezTo>
                    <a:pt x="2" y="21"/>
                    <a:pt x="4" y="42"/>
                    <a:pt x="7" y="63"/>
                  </a:cubicBezTo>
                  <a:cubicBezTo>
                    <a:pt x="21" y="119"/>
                    <a:pt x="36" y="174"/>
                    <a:pt x="53" y="22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3" name="Freeform 29"/>
            <p:cNvSpPr/>
            <p:nvPr/>
          </p:nvSpPr>
          <p:spPr bwMode="auto">
            <a:xfrm>
              <a:off x="7439026" y="5053013"/>
              <a:ext cx="357188" cy="820738"/>
            </a:xfrm>
            <a:custGeom>
              <a:avLst/>
              <a:gdLst/>
              <a:ahLst/>
              <a:cxnLst/>
              <a:rect l="0" t="0" r="r" b="b"/>
              <a:pathLst>
                <a:path w="90" h="207">
                  <a:moveTo>
                    <a:pt x="6" y="15"/>
                  </a:moveTo>
                  <a:cubicBezTo>
                    <a:pt x="4" y="10"/>
                    <a:pt x="2" y="5"/>
                    <a:pt x="0" y="0"/>
                  </a:cubicBezTo>
                  <a:cubicBezTo>
                    <a:pt x="0" y="9"/>
                    <a:pt x="0" y="19"/>
                    <a:pt x="1" y="29"/>
                  </a:cubicBezTo>
                  <a:cubicBezTo>
                    <a:pt x="14" y="62"/>
                    <a:pt x="27" y="95"/>
                    <a:pt x="42" y="127"/>
                  </a:cubicBezTo>
                  <a:cubicBezTo>
                    <a:pt x="54" y="154"/>
                    <a:pt x="67" y="181"/>
                    <a:pt x="80" y="207"/>
                  </a:cubicBezTo>
                  <a:cubicBezTo>
                    <a:pt x="90" y="207"/>
                    <a:pt x="90" y="207"/>
                    <a:pt x="90" y="207"/>
                  </a:cubicBezTo>
                  <a:cubicBezTo>
                    <a:pt x="76" y="180"/>
                    <a:pt x="63" y="152"/>
                    <a:pt x="50" y="123"/>
                  </a:cubicBezTo>
                  <a:cubicBezTo>
                    <a:pt x="34" y="88"/>
                    <a:pt x="20" y="51"/>
                    <a:pt x="6" y="15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4" name="Freeform 30"/>
            <p:cNvSpPr/>
            <p:nvPr/>
          </p:nvSpPr>
          <p:spPr bwMode="auto">
            <a:xfrm>
              <a:off x="7037388" y="3811588"/>
              <a:ext cx="457200" cy="1852613"/>
            </a:xfrm>
            <a:custGeom>
              <a:avLst/>
              <a:gdLst/>
              <a:ahLst/>
              <a:cxnLst/>
              <a:rect l="0" t="0" r="r" b="b"/>
              <a:pathLst>
                <a:path w="115" h="467">
                  <a:moveTo>
                    <a:pt x="101" y="409"/>
                  </a:moveTo>
                  <a:cubicBezTo>
                    <a:pt x="93" y="388"/>
                    <a:pt x="85" y="366"/>
                    <a:pt x="78" y="344"/>
                  </a:cubicBezTo>
                  <a:cubicBezTo>
                    <a:pt x="57" y="281"/>
                    <a:pt x="41" y="216"/>
                    <a:pt x="29" y="151"/>
                  </a:cubicBezTo>
                  <a:cubicBezTo>
                    <a:pt x="22" y="119"/>
                    <a:pt x="17" y="86"/>
                    <a:pt x="13" y="53"/>
                  </a:cubicBezTo>
                  <a:cubicBezTo>
                    <a:pt x="9" y="35"/>
                    <a:pt x="4" y="18"/>
                    <a:pt x="0" y="0"/>
                  </a:cubicBezTo>
                  <a:cubicBezTo>
                    <a:pt x="5" y="51"/>
                    <a:pt x="12" y="102"/>
                    <a:pt x="21" y="152"/>
                  </a:cubicBezTo>
                  <a:cubicBezTo>
                    <a:pt x="33" y="218"/>
                    <a:pt x="49" y="283"/>
                    <a:pt x="69" y="347"/>
                  </a:cubicBezTo>
                  <a:cubicBezTo>
                    <a:pt x="79" y="378"/>
                    <a:pt x="90" y="410"/>
                    <a:pt x="103" y="441"/>
                  </a:cubicBezTo>
                  <a:cubicBezTo>
                    <a:pt x="107" y="449"/>
                    <a:pt x="111" y="458"/>
                    <a:pt x="115" y="467"/>
                  </a:cubicBezTo>
                  <a:cubicBezTo>
                    <a:pt x="114" y="464"/>
                    <a:pt x="113" y="461"/>
                    <a:pt x="112" y="458"/>
                  </a:cubicBezTo>
                  <a:cubicBezTo>
                    <a:pt x="108" y="442"/>
                    <a:pt x="104" y="425"/>
                    <a:pt x="101" y="40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5" name="Freeform 31"/>
            <p:cNvSpPr/>
            <p:nvPr/>
          </p:nvSpPr>
          <p:spPr bwMode="auto">
            <a:xfrm>
              <a:off x="6992938" y="1263650"/>
              <a:ext cx="144463" cy="2508250"/>
            </a:xfrm>
            <a:custGeom>
              <a:avLst/>
              <a:gdLst/>
              <a:ahLst/>
              <a:cxnLst/>
              <a:rect l="0" t="0" r="r" b="b"/>
              <a:pathLst>
                <a:path w="36" h="633">
                  <a:moveTo>
                    <a:pt x="17" y="633"/>
                  </a:moveTo>
                  <a:cubicBezTo>
                    <a:pt x="15" y="621"/>
                    <a:pt x="14" y="609"/>
                    <a:pt x="13" y="597"/>
                  </a:cubicBezTo>
                  <a:cubicBezTo>
                    <a:pt x="8" y="530"/>
                    <a:pt x="5" y="464"/>
                    <a:pt x="5" y="398"/>
                  </a:cubicBezTo>
                  <a:cubicBezTo>
                    <a:pt x="5" y="331"/>
                    <a:pt x="8" y="265"/>
                    <a:pt x="13" y="198"/>
                  </a:cubicBezTo>
                  <a:cubicBezTo>
                    <a:pt x="15" y="165"/>
                    <a:pt x="18" y="132"/>
                    <a:pt x="22" y="99"/>
                  </a:cubicBezTo>
                  <a:cubicBezTo>
                    <a:pt x="26" y="66"/>
                    <a:pt x="30" y="33"/>
                    <a:pt x="36" y="0"/>
                  </a:cubicBezTo>
                  <a:cubicBezTo>
                    <a:pt x="35" y="0"/>
                    <a:pt x="35" y="0"/>
                    <a:pt x="35" y="0"/>
                  </a:cubicBezTo>
                  <a:cubicBezTo>
                    <a:pt x="29" y="33"/>
                    <a:pt x="24" y="66"/>
                    <a:pt x="20" y="99"/>
                  </a:cubicBezTo>
                  <a:cubicBezTo>
                    <a:pt x="16" y="132"/>
                    <a:pt x="13" y="165"/>
                    <a:pt x="10" y="198"/>
                  </a:cubicBezTo>
                  <a:cubicBezTo>
                    <a:pt x="4" y="264"/>
                    <a:pt x="1" y="331"/>
                    <a:pt x="1" y="398"/>
                  </a:cubicBezTo>
                  <a:cubicBezTo>
                    <a:pt x="0" y="461"/>
                    <a:pt x="2" y="525"/>
                    <a:pt x="7" y="589"/>
                  </a:cubicBezTo>
                  <a:cubicBezTo>
                    <a:pt x="10" y="603"/>
                    <a:pt x="13" y="618"/>
                    <a:pt x="16" y="632"/>
                  </a:cubicBezTo>
                  <a:cubicBezTo>
                    <a:pt x="16" y="632"/>
                    <a:pt x="17" y="633"/>
                    <a:pt x="17" y="63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6" name="Freeform 32"/>
            <p:cNvSpPr/>
            <p:nvPr/>
          </p:nvSpPr>
          <p:spPr bwMode="auto">
            <a:xfrm>
              <a:off x="7526338" y="5640388"/>
              <a:ext cx="111125" cy="233363"/>
            </a:xfrm>
            <a:custGeom>
              <a:avLst/>
              <a:gdLst/>
              <a:ahLst/>
              <a:cxnLst/>
              <a:rect l="0" t="0" r="r" b="b"/>
              <a:pathLst>
                <a:path w="28" h="59">
                  <a:moveTo>
                    <a:pt x="22" y="59"/>
                  </a:moveTo>
                  <a:cubicBezTo>
                    <a:pt x="28" y="59"/>
                    <a:pt x="28" y="59"/>
                    <a:pt x="28" y="59"/>
                  </a:cubicBezTo>
                  <a:cubicBezTo>
                    <a:pt x="18" y="40"/>
                    <a:pt x="9" y="20"/>
                    <a:pt x="0" y="0"/>
                  </a:cubicBezTo>
                  <a:cubicBezTo>
                    <a:pt x="6" y="20"/>
                    <a:pt x="13" y="40"/>
                    <a:pt x="22" y="59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7" name="Freeform 33"/>
            <p:cNvSpPr/>
            <p:nvPr/>
          </p:nvSpPr>
          <p:spPr bwMode="auto">
            <a:xfrm>
              <a:off x="7021513" y="3598863"/>
              <a:ext cx="68263" cy="423863"/>
            </a:xfrm>
            <a:custGeom>
              <a:avLst/>
              <a:gdLst/>
              <a:ahLst/>
              <a:cxnLst/>
              <a:rect l="0" t="0" r="r" b="b"/>
              <a:pathLst>
                <a:path w="17" h="107">
                  <a:moveTo>
                    <a:pt x="4" y="54"/>
                  </a:moveTo>
                  <a:cubicBezTo>
                    <a:pt x="8" y="72"/>
                    <a:pt x="13" y="89"/>
                    <a:pt x="17" y="107"/>
                  </a:cubicBezTo>
                  <a:cubicBezTo>
                    <a:pt x="14" y="86"/>
                    <a:pt x="12" y="65"/>
                    <a:pt x="10" y="44"/>
                  </a:cubicBezTo>
                  <a:cubicBezTo>
                    <a:pt x="10" y="44"/>
                    <a:pt x="9" y="43"/>
                    <a:pt x="9" y="43"/>
                  </a:cubicBezTo>
                  <a:cubicBezTo>
                    <a:pt x="6" y="29"/>
                    <a:pt x="3" y="14"/>
                    <a:pt x="0" y="0"/>
                  </a:cubicBezTo>
                  <a:cubicBezTo>
                    <a:pt x="0" y="2"/>
                    <a:pt x="0" y="5"/>
                    <a:pt x="0" y="8"/>
                  </a:cubicBezTo>
                  <a:cubicBezTo>
                    <a:pt x="1" y="23"/>
                    <a:pt x="3" y="39"/>
                    <a:pt x="4" y="54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8" name="Freeform 34"/>
            <p:cNvSpPr/>
            <p:nvPr/>
          </p:nvSpPr>
          <p:spPr bwMode="auto">
            <a:xfrm>
              <a:off x="7412038" y="2801938"/>
              <a:ext cx="1168400" cy="2251075"/>
            </a:xfrm>
            <a:custGeom>
              <a:avLst/>
              <a:gdLst/>
              <a:ahLst/>
              <a:cxnLst/>
              <a:rect l="0" t="0" r="r" b="b"/>
              <a:pathLst>
                <a:path w="294" h="568">
                  <a:moveTo>
                    <a:pt x="8" y="553"/>
                  </a:moveTo>
                  <a:cubicBezTo>
                    <a:pt x="9" y="501"/>
                    <a:pt x="19" y="448"/>
                    <a:pt x="35" y="397"/>
                  </a:cubicBezTo>
                  <a:cubicBezTo>
                    <a:pt x="51" y="347"/>
                    <a:pt x="73" y="298"/>
                    <a:pt x="99" y="252"/>
                  </a:cubicBezTo>
                  <a:cubicBezTo>
                    <a:pt x="124" y="205"/>
                    <a:pt x="154" y="161"/>
                    <a:pt x="187" y="119"/>
                  </a:cubicBezTo>
                  <a:cubicBezTo>
                    <a:pt x="203" y="98"/>
                    <a:pt x="220" y="77"/>
                    <a:pt x="238" y="58"/>
                  </a:cubicBezTo>
                  <a:cubicBezTo>
                    <a:pt x="247" y="48"/>
                    <a:pt x="256" y="38"/>
                    <a:pt x="265" y="28"/>
                  </a:cubicBezTo>
                  <a:cubicBezTo>
                    <a:pt x="274" y="19"/>
                    <a:pt x="284" y="9"/>
                    <a:pt x="294" y="0"/>
                  </a:cubicBezTo>
                  <a:cubicBezTo>
                    <a:pt x="293" y="0"/>
                    <a:pt x="293" y="0"/>
                    <a:pt x="293" y="0"/>
                  </a:cubicBezTo>
                  <a:cubicBezTo>
                    <a:pt x="283" y="9"/>
                    <a:pt x="273" y="18"/>
                    <a:pt x="264" y="27"/>
                  </a:cubicBezTo>
                  <a:cubicBezTo>
                    <a:pt x="255" y="37"/>
                    <a:pt x="246" y="47"/>
                    <a:pt x="237" y="56"/>
                  </a:cubicBezTo>
                  <a:cubicBezTo>
                    <a:pt x="218" y="76"/>
                    <a:pt x="201" y="96"/>
                    <a:pt x="185" y="117"/>
                  </a:cubicBezTo>
                  <a:cubicBezTo>
                    <a:pt x="151" y="159"/>
                    <a:pt x="121" y="203"/>
                    <a:pt x="95" y="249"/>
                  </a:cubicBezTo>
                  <a:cubicBezTo>
                    <a:pt x="68" y="296"/>
                    <a:pt x="46" y="345"/>
                    <a:pt x="30" y="396"/>
                  </a:cubicBezTo>
                  <a:cubicBezTo>
                    <a:pt x="13" y="445"/>
                    <a:pt x="3" y="497"/>
                    <a:pt x="0" y="549"/>
                  </a:cubicBezTo>
                  <a:cubicBezTo>
                    <a:pt x="3" y="555"/>
                    <a:pt x="5" y="561"/>
                    <a:pt x="7" y="568"/>
                  </a:cubicBezTo>
                  <a:cubicBezTo>
                    <a:pt x="7" y="563"/>
                    <a:pt x="7" y="558"/>
                    <a:pt x="8" y="553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19" name="Freeform 35"/>
            <p:cNvSpPr/>
            <p:nvPr/>
          </p:nvSpPr>
          <p:spPr bwMode="auto">
            <a:xfrm>
              <a:off x="7494588" y="5664200"/>
              <a:ext cx="100013" cy="209550"/>
            </a:xfrm>
            <a:custGeom>
              <a:avLst/>
              <a:gdLst/>
              <a:ahLst/>
              <a:cxnLst/>
              <a:rect l="0" t="0" r="r" b="b"/>
              <a:pathLst>
                <a:path w="25" h="53">
                  <a:moveTo>
                    <a:pt x="0" y="0"/>
                  </a:moveTo>
                  <a:cubicBezTo>
                    <a:pt x="5" y="18"/>
                    <a:pt x="12" y="36"/>
                    <a:pt x="19" y="53"/>
                  </a:cubicBezTo>
                  <a:cubicBezTo>
                    <a:pt x="25" y="53"/>
                    <a:pt x="25" y="53"/>
                    <a:pt x="25" y="53"/>
                  </a:cubicBezTo>
                  <a:cubicBezTo>
                    <a:pt x="16" y="36"/>
                    <a:pt x="8" y="18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0" name="Freeform 36"/>
            <p:cNvSpPr/>
            <p:nvPr/>
          </p:nvSpPr>
          <p:spPr bwMode="auto">
            <a:xfrm>
              <a:off x="7412038" y="5081588"/>
              <a:ext cx="114300" cy="558800"/>
            </a:xfrm>
            <a:custGeom>
              <a:avLst/>
              <a:gdLst/>
              <a:ahLst/>
              <a:cxnLst/>
              <a:rect l="0" t="0" r="r" b="b"/>
              <a:pathLst>
                <a:path w="29" h="141">
                  <a:moveTo>
                    <a:pt x="0" y="0"/>
                  </a:moveTo>
                  <a:cubicBezTo>
                    <a:pt x="0" y="30"/>
                    <a:pt x="2" y="60"/>
                    <a:pt x="7" y="89"/>
                  </a:cubicBezTo>
                  <a:cubicBezTo>
                    <a:pt x="11" y="98"/>
                    <a:pt x="14" y="108"/>
                    <a:pt x="18" y="117"/>
                  </a:cubicBezTo>
                  <a:cubicBezTo>
                    <a:pt x="22" y="125"/>
                    <a:pt x="25" y="133"/>
                    <a:pt x="29" y="141"/>
                  </a:cubicBezTo>
                  <a:cubicBezTo>
                    <a:pt x="28" y="139"/>
                    <a:pt x="28" y="137"/>
                    <a:pt x="27" y="135"/>
                  </a:cubicBezTo>
                  <a:cubicBezTo>
                    <a:pt x="16" y="98"/>
                    <a:pt x="10" y="60"/>
                    <a:pt x="8" y="22"/>
                  </a:cubicBezTo>
                  <a:cubicBezTo>
                    <a:pt x="7" y="18"/>
                    <a:pt x="5" y="15"/>
                    <a:pt x="4" y="11"/>
                  </a:cubicBezTo>
                  <a:cubicBezTo>
                    <a:pt x="2" y="7"/>
                    <a:pt x="1" y="3"/>
                    <a:pt x="0" y="0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1" name="Freeform 37"/>
            <p:cNvSpPr/>
            <p:nvPr/>
          </p:nvSpPr>
          <p:spPr bwMode="auto">
            <a:xfrm>
              <a:off x="7412038" y="4978400"/>
              <a:ext cx="31750" cy="188913"/>
            </a:xfrm>
            <a:custGeom>
              <a:avLst/>
              <a:gdLst/>
              <a:ahLst/>
              <a:cxnLst/>
              <a:rect l="0" t="0" r="r" b="b"/>
              <a:pathLst>
                <a:path w="8" h="48">
                  <a:moveTo>
                    <a:pt x="0" y="26"/>
                  </a:moveTo>
                  <a:cubicBezTo>
                    <a:pt x="1" y="29"/>
                    <a:pt x="2" y="33"/>
                    <a:pt x="4" y="37"/>
                  </a:cubicBezTo>
                  <a:cubicBezTo>
                    <a:pt x="5" y="41"/>
                    <a:pt x="7" y="44"/>
                    <a:pt x="8" y="48"/>
                  </a:cubicBezTo>
                  <a:cubicBezTo>
                    <a:pt x="7" y="38"/>
                    <a:pt x="7" y="28"/>
                    <a:pt x="7" y="19"/>
                  </a:cubicBezTo>
                  <a:cubicBezTo>
                    <a:pt x="5" y="12"/>
                    <a:pt x="3" y="6"/>
                    <a:pt x="0" y="0"/>
                  </a:cubicBezTo>
                  <a:cubicBezTo>
                    <a:pt x="0" y="1"/>
                    <a:pt x="0" y="3"/>
                    <a:pt x="0" y="4"/>
                  </a:cubicBezTo>
                  <a:cubicBezTo>
                    <a:pt x="0" y="11"/>
                    <a:pt x="0" y="19"/>
                    <a:pt x="0" y="26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  <p:sp>
          <p:nvSpPr>
            <p:cNvPr id="22" name="Freeform 38"/>
            <p:cNvSpPr/>
            <p:nvPr/>
          </p:nvSpPr>
          <p:spPr bwMode="auto">
            <a:xfrm>
              <a:off x="7439026" y="5434013"/>
              <a:ext cx="174625" cy="439738"/>
            </a:xfrm>
            <a:custGeom>
              <a:avLst/>
              <a:gdLst/>
              <a:ahLst/>
              <a:cxnLst/>
              <a:rect l="0" t="0" r="r" b="b"/>
              <a:pathLst>
                <a:path w="44" h="111">
                  <a:moveTo>
                    <a:pt x="11" y="28"/>
                  </a:moveTo>
                  <a:cubicBezTo>
                    <a:pt x="7" y="19"/>
                    <a:pt x="4" y="9"/>
                    <a:pt x="0" y="0"/>
                  </a:cubicBezTo>
                  <a:cubicBezTo>
                    <a:pt x="3" y="16"/>
                    <a:pt x="7" y="33"/>
                    <a:pt x="11" y="49"/>
                  </a:cubicBezTo>
                  <a:cubicBezTo>
                    <a:pt x="12" y="52"/>
                    <a:pt x="13" y="55"/>
                    <a:pt x="14" y="58"/>
                  </a:cubicBezTo>
                  <a:cubicBezTo>
                    <a:pt x="22" y="76"/>
                    <a:pt x="30" y="94"/>
                    <a:pt x="39" y="111"/>
                  </a:cubicBezTo>
                  <a:cubicBezTo>
                    <a:pt x="44" y="111"/>
                    <a:pt x="44" y="111"/>
                    <a:pt x="44" y="111"/>
                  </a:cubicBezTo>
                  <a:cubicBezTo>
                    <a:pt x="35" y="92"/>
                    <a:pt x="28" y="72"/>
                    <a:pt x="22" y="52"/>
                  </a:cubicBezTo>
                  <a:cubicBezTo>
                    <a:pt x="18" y="44"/>
                    <a:pt x="15" y="36"/>
                    <a:pt x="11" y="28"/>
                  </a:cubicBezTo>
                  <a:close/>
                </a:path>
              </a:pathLst>
            </a:custGeom>
            <a:solidFill>
              <a:schemeClr val="tx2"/>
            </a:solidFill>
            <a:ln>
              <a:noFill/>
            </a:ln>
          </p:spPr>
        </p:sp>
      </p:grpSp>
      <p:sp>
        <p:nvSpPr>
          <p:cNvPr id="7" name="Rectangle 6"/>
          <p:cNvSpPr/>
          <p:nvPr/>
        </p:nvSpPr>
        <p:spPr>
          <a:xfrm>
            <a:off x="0" y="0"/>
            <a:ext cx="182880" cy="6858000"/>
          </a:xfrm>
          <a:prstGeom prst="rect">
            <a:avLst/>
          </a:prstGeom>
          <a:solidFill>
            <a:schemeClr val="tx2"/>
          </a:solidFill>
          <a:ln>
            <a:noFill/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</p: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2592924" y="624110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589212" y="2133600"/>
            <a:ext cx="8915400" cy="3886200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0361612" y="6130437"/>
            <a:ext cx="1146283" cy="370396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61BEF0D-F0BB-DE4B-95CE-6DB70DBA9567}" type="datetimeFigureOut">
              <a:rPr lang="en-US" smtClean="0"/>
              <a:pPr/>
              <a:t>5/30/20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2589212" y="6135808"/>
            <a:ext cx="7619999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 bwMode="gray">
          <a:xfrm>
            <a:off x="531812" y="787782"/>
            <a:ext cx="7797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2000">
                <a:solidFill>
                  <a:srgbClr val="FEFFFF"/>
                </a:solidFill>
              </a:defRPr>
            </a:lvl1pPr>
          </a:lstStyle>
          <a:p>
            <a:fld id="{D57F1E4F-1CFF-5643-939E-217C01CDF565}" type="slidenum">
              <a:rPr lang="en-US" smtClean="0"/>
              <a:pPr/>
              <a:t>‹#›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9289495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783" r:id="rId1"/>
    <p:sldLayoutId id="2147483784" r:id="rId2"/>
    <p:sldLayoutId id="2147483785" r:id="rId3"/>
    <p:sldLayoutId id="2147483786" r:id="rId4"/>
    <p:sldLayoutId id="2147483787" r:id="rId5"/>
    <p:sldLayoutId id="2147483788" r:id="rId6"/>
    <p:sldLayoutId id="2147483789" r:id="rId7"/>
    <p:sldLayoutId id="2147483790" r:id="rId8"/>
    <p:sldLayoutId id="2147483791" r:id="rId9"/>
    <p:sldLayoutId id="2147483792" r:id="rId10"/>
    <p:sldLayoutId id="2147483793" r:id="rId11"/>
    <p:sldLayoutId id="2147483794" r:id="rId12"/>
    <p:sldLayoutId id="2147483795" r:id="rId13"/>
    <p:sldLayoutId id="2147483796" r:id="rId14"/>
    <p:sldLayoutId id="2147483797" r:id="rId15"/>
    <p:sldLayoutId id="2147483798" r:id="rId16"/>
  </p:sldLayoutIdLst>
  <p:txStyles>
    <p:titleStyle>
      <a:lvl1pPr algn="l" defTabSz="457200" rtl="0" eaLnBrk="1" latinLnBrk="0" hangingPunct="1">
        <a:spcBef>
          <a:spcPct val="0"/>
        </a:spcBef>
        <a:buNone/>
        <a:defRPr sz="3600" kern="1200">
          <a:solidFill>
            <a:schemeClr val="tx1">
              <a:lumMod val="85000"/>
              <a:lumOff val="15000"/>
            </a:schemeClr>
          </a:solidFill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342900" indent="-3429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8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6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4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ts val="1000"/>
        </a:spcBef>
        <a:spcAft>
          <a:spcPts val="0"/>
        </a:spcAft>
        <a:buClr>
          <a:schemeClr val="accent1"/>
        </a:buClr>
        <a:buFont typeface="Wingdings 3" charset="2"/>
        <a:buChar char=""/>
        <a:defRPr sz="1200" kern="1200">
          <a:solidFill>
            <a:schemeClr val="tx1">
              <a:lumMod val="75000"/>
              <a:lumOff val="25000"/>
            </a:schemeClr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microsoft.com/office/2007/relationships/media" Target="../media/media2.m4a"/><Relationship Id="rId7" Type="http://schemas.openxmlformats.org/officeDocument/2006/relationships/image" Target="../media/image2.png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image" Target="../media/image1.png"/><Relationship Id="rId5" Type="http://schemas.openxmlformats.org/officeDocument/2006/relationships/slideLayout" Target="../slideLayouts/slideLayout1.xml"/><Relationship Id="rId4" Type="http://schemas.openxmlformats.org/officeDocument/2006/relationships/audio" Target="../media/media2.m4a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image" Target="../media/image1.png"/><Relationship Id="rId3" Type="http://schemas.microsoft.com/office/2007/relationships/media" Target="../media/media3.mp4"/><Relationship Id="rId7" Type="http://schemas.openxmlformats.org/officeDocument/2006/relationships/slideLayout" Target="../slideLayouts/slideLayout7.xml"/><Relationship Id="rId2" Type="http://schemas.openxmlformats.org/officeDocument/2006/relationships/video" Target="../media/media1.mp4"/><Relationship Id="rId1" Type="http://schemas.microsoft.com/office/2007/relationships/media" Target="../media/media1.mp4"/><Relationship Id="rId6" Type="http://schemas.openxmlformats.org/officeDocument/2006/relationships/audio" Target="../media/media4.m4a"/><Relationship Id="rId5" Type="http://schemas.microsoft.com/office/2007/relationships/media" Target="../media/media4.m4a"/><Relationship Id="rId10" Type="http://schemas.openxmlformats.org/officeDocument/2006/relationships/image" Target="../media/image2.png"/><Relationship Id="rId4" Type="http://schemas.openxmlformats.org/officeDocument/2006/relationships/video" Target="../media/media3.mp4"/><Relationship Id="rId9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audio" Target="../media/media5.m4a"/><Relationship Id="rId2" Type="http://schemas.microsoft.com/office/2007/relationships/media" Target="../media/media5.m4a"/><Relationship Id="rId1" Type="http://schemas.openxmlformats.org/officeDocument/2006/relationships/tags" Target="../tags/tag1.xml"/><Relationship Id="rId6" Type="http://schemas.openxmlformats.org/officeDocument/2006/relationships/image" Target="../media/image2.png"/><Relationship Id="rId5" Type="http://schemas.openxmlformats.org/officeDocument/2006/relationships/image" Target="../media/image4.png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7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audio" Target="../media/media7.m4a"/><Relationship Id="rId7" Type="http://schemas.openxmlformats.org/officeDocument/2006/relationships/image" Target="../media/image2.png"/><Relationship Id="rId2" Type="http://schemas.microsoft.com/office/2007/relationships/media" Target="../media/media7.m4a"/><Relationship Id="rId1" Type="http://schemas.openxmlformats.org/officeDocument/2006/relationships/tags" Target="../tags/tag2.xml"/><Relationship Id="rId6" Type="http://schemas.openxmlformats.org/officeDocument/2006/relationships/image" Target="../media/image7.png"/><Relationship Id="rId5" Type="http://schemas.openxmlformats.org/officeDocument/2006/relationships/image" Target="../media/image6.png"/><Relationship Id="rId4" Type="http://schemas.openxmlformats.org/officeDocument/2006/relationships/slideLayout" Target="../slideLayouts/slideLayout7.xml"/></Relationships>
</file>

<file path=ppt/slides/_rels/slide6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8.m4a"/><Relationship Id="rId7" Type="http://schemas.openxmlformats.org/officeDocument/2006/relationships/image" Target="../media/image10.png"/><Relationship Id="rId2" Type="http://schemas.microsoft.com/office/2007/relationships/media" Target="../media/media8.m4a"/><Relationship Id="rId1" Type="http://schemas.openxmlformats.org/officeDocument/2006/relationships/tags" Target="../tags/tag3.xml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6.xml"/><Relationship Id="rId2" Type="http://schemas.openxmlformats.org/officeDocument/2006/relationships/audio" Target="../media/media9.m4a"/><Relationship Id="rId1" Type="http://schemas.microsoft.com/office/2007/relationships/media" Target="../media/media9.m4a"/><Relationship Id="rId4" Type="http://schemas.openxmlformats.org/officeDocument/2006/relationships/image" Target="../media/image2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2.png"/><Relationship Id="rId3" Type="http://schemas.openxmlformats.org/officeDocument/2006/relationships/audio" Target="../media/media10.m4a"/><Relationship Id="rId7" Type="http://schemas.openxmlformats.org/officeDocument/2006/relationships/image" Target="../media/image13.png"/><Relationship Id="rId2" Type="http://schemas.microsoft.com/office/2007/relationships/media" Target="../media/media10.m4a"/><Relationship Id="rId1" Type="http://schemas.openxmlformats.org/officeDocument/2006/relationships/tags" Target="../tags/tag4.xml"/><Relationship Id="rId6" Type="http://schemas.openxmlformats.org/officeDocument/2006/relationships/image" Target="../media/image12.png"/><Relationship Id="rId5" Type="http://schemas.openxmlformats.org/officeDocument/2006/relationships/image" Target="../media/image11.png"/><Relationship Id="rId4" Type="http://schemas.openxmlformats.org/officeDocument/2006/relationships/slideLayout" Target="../slideLayouts/slideLayout7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audio" Target="../media/media11.m4a"/><Relationship Id="rId7" Type="http://schemas.openxmlformats.org/officeDocument/2006/relationships/image" Target="../media/image2.png"/><Relationship Id="rId2" Type="http://schemas.microsoft.com/office/2007/relationships/media" Target="../media/media11.m4a"/><Relationship Id="rId1" Type="http://schemas.openxmlformats.org/officeDocument/2006/relationships/tags" Target="../tags/tag5.xml"/><Relationship Id="rId6" Type="http://schemas.openxmlformats.org/officeDocument/2006/relationships/image" Target="../media/image15.png"/><Relationship Id="rId5" Type="http://schemas.openxmlformats.org/officeDocument/2006/relationships/image" Target="../media/image14.png"/><Relationship Id="rId4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  <p:pic>
        <p:nvPicPr>
          <p:cNvPr id="4" name="PlaneOverhead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247CDA84-AE3D-2147-8ADD-221844BD44CC}"/>
              </a:ext>
            </a:extLst>
          </p:cNvPr>
          <p:cNvPicPr>
            <a:picLocks noChangeAspect="1"/>
          </p:cNvPicPr>
          <p:nvPr>
            <a:audi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883232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217"/>
    </mc:Choice>
    <mc:Fallback>
      <p:transition spd="slow" advTm="72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2354" objId="4"/>
        <p14:stopEvt time="7217" objId="4"/>
      </p14:showEvtLst>
    </p:ext>
  </p:extLs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433381" y="2052637"/>
            <a:ext cx="5495925" cy="27527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740711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Rectangle 4"/>
          <p:cNvSpPr/>
          <p:nvPr/>
        </p:nvSpPr>
        <p:spPr>
          <a:xfrm>
            <a:off x="3117273" y="1049482"/>
            <a:ext cx="5299364" cy="904009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sz="2000" b="1" dirty="0">
                <a:solidFill>
                  <a:schemeClr val="bg1"/>
                </a:solidFill>
              </a:rPr>
              <a:t>Summary</a:t>
            </a:r>
          </a:p>
        </p:txBody>
      </p:sp>
      <p:sp>
        <p:nvSpPr>
          <p:cNvPr id="8" name="Rectangle 7"/>
          <p:cNvSpPr/>
          <p:nvPr/>
        </p:nvSpPr>
        <p:spPr>
          <a:xfrm>
            <a:off x="1062990" y="2171700"/>
            <a:ext cx="9384030" cy="3783330"/>
          </a:xfrm>
          <a:prstGeom prst="rect">
            <a:avLst/>
          </a:prstGeom>
          <a:noFill/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Air travel is much safer compared to road travel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Passengers choosing air travel are going up year by year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sz="2400" b="1" dirty="0">
              <a:solidFill>
                <a:schemeClr val="accent1">
                  <a:lumMod val="75000"/>
                </a:schemeClr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2400" b="1" dirty="0">
                <a:solidFill>
                  <a:schemeClr val="accent1">
                    <a:lumMod val="75000"/>
                  </a:schemeClr>
                </a:solidFill>
              </a:rPr>
              <a:t>No drop is expected in ticket sales due to safety reasons</a:t>
            </a:r>
          </a:p>
        </p:txBody>
      </p:sp>
      <p:pic>
        <p:nvPicPr>
          <p:cNvPr id="2" name="PlaneOverhead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4" name="IMG_3416_Trim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PlaneOverhead_Trim">
            <a:hlinkClick r:id="" action="ppaction://media"/>
          </p:cNvPr>
          <p:cNvPicPr>
            <a:picLocks noChangeAspect="1"/>
          </p:cNvPicPr>
          <p:nvPr>
            <a:vide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7" name="IMG_3416_Trim">
            <a:hlinkClick r:id="" action="ppaction://media"/>
          </p:cNvPr>
          <p:cNvPicPr>
            <a:picLocks noChangeAspect="1"/>
          </p:cNvPicPr>
          <p:nvPr>
            <a:videoFile r:link="rId4"/>
            <p:extLst>
              <p:ext uri="{DAA4B4D4-6D71-4841-9C94-3DE7FCFB9230}">
                <p14:media xmlns:p14="http://schemas.microsoft.com/office/powerpoint/2010/main" r:embed="rId3"/>
              </p:ext>
            </p:extLst>
          </p:nvPr>
        </p:nvPicPr>
        <p:blipFill>
          <a:blip r:embed="rId9"/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EEE5FFA2-CF65-8846-BEA6-8C5E99EC6C68}"/>
              </a:ext>
            </a:extLst>
          </p:cNvPr>
          <p:cNvPicPr>
            <a:picLocks noChangeAspect="1"/>
          </p:cNvPicPr>
          <p:nvPr>
            <a:audioFile r:link="rId6"/>
            <p:extLst>
              <p:ext uri="{DAA4B4D4-6D71-4841-9C94-3DE7FCFB9230}">
                <p14:media xmlns:p14="http://schemas.microsoft.com/office/powerpoint/2010/main" r:embed="rId5"/>
              </p:ext>
            </p:extLst>
          </p:nvPr>
        </p:nvPicPr>
        <p:blipFill>
          <a:blip r:embed="rId10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73870730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  <mc:AlternateContent xmlns:mc="http://schemas.openxmlformats.org/markup-compatibility/2006">
    <mc:Choice xmlns:p14="http://schemas.microsoft.com/office/powerpoint/2010/main" Requires="p14">
      <p:transition spd="slow" p14:dur="2000" advTm="6176"/>
    </mc:Choice>
    <mc:Fallback>
      <p:transition spd="slow" advTm="617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seq concurrent="1" nextAc="seek">
              <p:cTn id="7" restart="whenNotActive" fill="hold" evtFilter="cancelBubble" nodeType="interactiveSeq">
                <p:stCondLst>
                  <p:cond evt="onClick" delay="0">
                    <p:tgtEl>
                      <p:spTgt spid="2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8" fill="hold">
                      <p:stCondLst>
                        <p:cond delay="0"/>
                      </p:stCondLst>
                      <p:childTnLst>
                        <p:par>
                          <p:cTn id="9" fill="hold">
                            <p:stCondLst>
                              <p:cond delay="0"/>
                            </p:stCondLst>
                            <p:childTnLst>
                              <p:par>
                                <p:cTn id="10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1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2"/>
                  </p:tgtEl>
                </p:cond>
              </p:nextCondLst>
            </p:seq>
            <p:video>
              <p:cMediaNode vol="80000">
                <p:cTn id="12" fill="hold" display="0">
                  <p:stCondLst>
                    <p:cond delay="indefinite"/>
                  </p:stCondLst>
                </p:cTn>
                <p:tgtEl>
                  <p:spTgt spid="2"/>
                </p:tgtEl>
              </p:cMediaNode>
            </p:video>
            <p:seq concurrent="1" nextAc="seek">
              <p:cTn id="13" restart="whenNotActive" fill="hold" evtFilter="cancelBubble" nodeType="interactiveSeq">
                <p:stCondLst>
                  <p:cond evt="onClick" delay="0">
                    <p:tgtEl>
                      <p:spTgt spid="4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14" fill="hold">
                      <p:stCondLst>
                        <p:cond delay="0"/>
                      </p:stCondLst>
                      <p:childTnLst>
                        <p:par>
                          <p:cTn id="15" fill="hold">
                            <p:stCondLst>
                              <p:cond delay="0"/>
                            </p:stCondLst>
                            <p:childTnLst>
                              <p:par>
                                <p:cTn id="16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17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4"/>
                  </p:tgtEl>
                </p:cond>
              </p:nextCondLst>
            </p:seq>
            <p:video>
              <p:cMediaNode vol="80000">
                <p:cTn id="18" fill="hold" display="0">
                  <p:stCondLst>
                    <p:cond delay="indefinite"/>
                  </p:stCondLst>
                </p:cTn>
                <p:tgtEl>
                  <p:spTgt spid="4"/>
                </p:tgtEl>
              </p:cMediaNode>
            </p:video>
            <p:seq concurrent="1" nextAc="seek">
              <p:cTn id="19" restart="whenNotActive" fill="hold" evtFilter="cancelBubble" nodeType="interactiveSeq">
                <p:stCondLst>
                  <p:cond evt="onClick" delay="0">
                    <p:tgtEl>
                      <p:spTgt spid="6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0" fill="hold">
                      <p:stCondLst>
                        <p:cond delay="0"/>
                      </p:stCondLst>
                      <p:childTnLst>
                        <p:par>
                          <p:cTn id="21" fill="hold">
                            <p:stCondLst>
                              <p:cond delay="0"/>
                            </p:stCondLst>
                            <p:childTnLst>
                              <p:par>
                                <p:cTn id="22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3" dur="1" fill="hold"/>
                                        <p:tgtEl>
                                          <p:spTgt spid="6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6"/>
                  </p:tgtEl>
                </p:cond>
              </p:nextCondLst>
            </p:seq>
            <p:video>
              <p:cMediaNode vol="80000">
                <p:cTn id="24" fill="hold" display="0">
                  <p:stCondLst>
                    <p:cond delay="indefinite"/>
                  </p:stCondLst>
                </p:cTn>
                <p:tgtEl>
                  <p:spTgt spid="6"/>
                </p:tgtEl>
              </p:cMediaNode>
            </p:video>
            <p:seq concurrent="1" nextAc="seek">
              <p:cTn id="25" restart="whenNotActive" fill="hold" evtFilter="cancelBubble" nodeType="interactiveSeq">
                <p:stCondLst>
                  <p:cond evt="onClick" delay="0">
                    <p:tgtEl>
                      <p:spTgt spid="7"/>
                    </p:tgtEl>
                  </p:cond>
                </p:stCondLst>
                <p:endSync evt="end" delay="0">
                  <p:rtn val="all"/>
                </p:endSync>
                <p:childTnLst>
                  <p:par>
                    <p:cTn id="26" fill="hold">
                      <p:stCondLst>
                        <p:cond delay="0"/>
                      </p:stCondLst>
                      <p:childTnLst>
                        <p:par>
                          <p:cTn id="27" fill="hold">
                            <p:stCondLst>
                              <p:cond delay="0"/>
                            </p:stCondLst>
                            <p:childTnLst>
                              <p:par>
                                <p:cTn id="28" presetID="2" presetClass="mediacall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cmd type="call" cmd="togglePause">
                                      <p:cBhvr>
                                        <p:cTn id="29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nextCondLst>
                <p:cond evt="onClick" delay="0">
                  <p:tgtEl>
                    <p:spTgt spid="7"/>
                  </p:tgtEl>
                </p:cond>
              </p:nextCondLst>
            </p:seq>
            <p:video>
              <p:cMediaNode vol="80000">
                <p:cTn id="30" fill="hold" display="0">
                  <p:stCondLst>
                    <p:cond delay="indefinite"/>
                  </p:stCondLst>
                </p:cTn>
                <p:tgtEl>
                  <p:spTgt spid="7"/>
                </p:tgtEl>
              </p:cMediaNode>
            </p:video>
            <p:audio isNarration="1">
              <p:cMediaNode vol="80000" showWhenStopped="0">
                <p:cTn id="31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  <p:extLst>
    <p:ext uri="{E180D4A7-C9FB-4DFB-919C-405C955672EB}">
      <p14:showEvtLst xmlns:p14="http://schemas.microsoft.com/office/powerpoint/2010/main">
        <p14:playEvt time="1427" objId="7"/>
        <p14:stopEvt time="6176" objId="7"/>
      </p14:showEvtLst>
    </p:ext>
  </p:extLs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763982" y="2509404"/>
            <a:ext cx="8305800" cy="1943100"/>
          </a:xfrm>
          <a:prstGeom prst="rect">
            <a:avLst/>
          </a:prstGeom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36B93E92-7B55-1740-ABEB-E6E776F82BC9}"/>
              </a:ext>
            </a:extLst>
          </p:cNvPr>
          <p:cNvSpPr txBox="1"/>
          <p:nvPr/>
        </p:nvSpPr>
        <p:spPr>
          <a:xfrm>
            <a:off x="3001617" y="5009322"/>
            <a:ext cx="4649030" cy="1477328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Sources:</a:t>
            </a:r>
          </a:p>
          <a:p>
            <a:r>
              <a:rPr lang="en-US" dirty="0"/>
              <a:t>  Federal Aviation Administration</a:t>
            </a:r>
          </a:p>
          <a:p>
            <a:r>
              <a:rPr lang="en-US" dirty="0"/>
              <a:t>  National Highway Traffic Administration</a:t>
            </a:r>
          </a:p>
          <a:p>
            <a:r>
              <a:rPr lang="en-US" dirty="0"/>
              <a:t>  Aviation Safety Network</a:t>
            </a:r>
          </a:p>
          <a:p>
            <a:r>
              <a:rPr lang="en-US" dirty="0"/>
              <a:t>  World bank Passenger Data</a:t>
            </a:r>
          </a:p>
        </p:txBody>
      </p:sp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2859E6E8-834B-1C4D-88E5-0748AA950AD0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6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42539488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6677"/>
    </mc:Choice>
    <mc:Fallback>
      <p:transition spd="slow" advTm="466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  <p:bldLst>
      <p:bldP spid="2" grpId="0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1482436" y="1205345"/>
            <a:ext cx="10282102" cy="4260273"/>
          </a:xfrm>
          <a:prstGeom prst="rect">
            <a:avLst/>
          </a:prstGeom>
        </p:spPr>
      </p:pic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A89AABAA-AC24-C640-A402-3DCBCFA5DF7E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5165067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7354"/>
    </mc:Choice>
    <mc:Fallback>
      <p:transition spd="slow" advTm="2735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5827093" y="810438"/>
            <a:ext cx="4820984" cy="4319124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083768" y="810438"/>
            <a:ext cx="3743325" cy="4319124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A8324C14-307F-FF46-B267-0BE5A54615F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8038348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30338"/>
    </mc:Choice>
    <mc:Fallback>
      <p:transition spd="slow" advTm="3033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Picture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143250" y="1425718"/>
            <a:ext cx="6207702" cy="4958742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350952" y="2418972"/>
            <a:ext cx="2028825" cy="2972234"/>
          </a:xfrm>
          <a:prstGeom prst="rect">
            <a:avLst/>
          </a:prstGeom>
        </p:spPr>
      </p:pic>
      <p:pic>
        <p:nvPicPr>
          <p:cNvPr id="2" name="Picture 1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1971675" y="3057364"/>
            <a:ext cx="1171575" cy="169545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1468C53-D21C-5B47-9280-1B5F97936CA8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364749383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5000"/>
    </mc:Choice>
    <mc:Fallback>
      <p:transition spd="slow" advTm="450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1"/>
          <p:cNvSpPr txBox="1">
            <a:spLocks/>
          </p:cNvSpPr>
          <p:nvPr/>
        </p:nvSpPr>
        <p:spPr>
          <a:xfrm>
            <a:off x="2385106" y="2972456"/>
            <a:ext cx="8911687" cy="1280890"/>
          </a:xfrm>
          <a:prstGeom prst="rect">
            <a:avLst/>
          </a:prstGeom>
        </p:spPr>
        <p:txBody>
          <a:bodyPr vert="horz" lIns="91440" tIns="45720" rIns="91440" bIns="45720" rtlCol="0" anchor="t">
            <a:normAutofit/>
          </a:bodyPr>
          <a:lstStyle>
            <a:lvl1pPr algn="l" defTabSz="457200" rtl="0" eaLnBrk="1" latinLnBrk="0" hangingPunct="1">
              <a:spcBef>
                <a:spcPct val="0"/>
              </a:spcBef>
              <a:buNone/>
              <a:defRPr sz="3600" kern="1200">
                <a:solidFill>
                  <a:schemeClr val="tx1">
                    <a:lumMod val="85000"/>
                    <a:lumOff val="15000"/>
                  </a:schemeClr>
                </a:solidFill>
                <a:latin typeface="+mj-lt"/>
                <a:ea typeface="+mj-ea"/>
                <a:cs typeface="+mj-cs"/>
              </a:defRPr>
            </a:lvl1pPr>
            <a:lvl2pPr eaLnBrk="1" hangingPunct="1">
              <a:defRPr>
                <a:solidFill>
                  <a:schemeClr val="tx2"/>
                </a:solidFill>
              </a:defRPr>
            </a:lvl2pPr>
            <a:lvl3pPr eaLnBrk="1" hangingPunct="1">
              <a:defRPr>
                <a:solidFill>
                  <a:schemeClr val="tx2"/>
                </a:solidFill>
              </a:defRPr>
            </a:lvl3pPr>
            <a:lvl4pPr eaLnBrk="1" hangingPunct="1">
              <a:defRPr>
                <a:solidFill>
                  <a:schemeClr val="tx2"/>
                </a:solidFill>
              </a:defRPr>
            </a:lvl4pPr>
            <a:lvl5pPr eaLnBrk="1" hangingPunct="1">
              <a:defRPr>
                <a:solidFill>
                  <a:schemeClr val="tx2"/>
                </a:solidFill>
              </a:defRPr>
            </a:lvl5pPr>
            <a:lvl6pPr eaLnBrk="1" hangingPunct="1">
              <a:defRPr>
                <a:solidFill>
                  <a:schemeClr val="tx2"/>
                </a:solidFill>
              </a:defRPr>
            </a:lvl6pPr>
            <a:lvl7pPr eaLnBrk="1" hangingPunct="1">
              <a:defRPr>
                <a:solidFill>
                  <a:schemeClr val="tx2"/>
                </a:solidFill>
              </a:defRPr>
            </a:lvl7pPr>
            <a:lvl8pPr eaLnBrk="1" hangingPunct="1">
              <a:defRPr>
                <a:solidFill>
                  <a:schemeClr val="tx2"/>
                </a:solidFill>
              </a:defRPr>
            </a:lvl8pPr>
            <a:lvl9pPr eaLnBrk="1" hangingPunct="1">
              <a:defRPr>
                <a:solidFill>
                  <a:schemeClr val="tx2"/>
                </a:solidFill>
              </a:defRPr>
            </a:lvl9pPr>
          </a:lstStyle>
          <a:p>
            <a:pPr algn="ctr"/>
            <a:r>
              <a:rPr lang="en-US" dirty="0">
                <a:latin typeface="Verdana" panose="020B0604030504040204" pitchFamily="34" charset="0"/>
                <a:ea typeface="Verdana" panose="020B0604030504040204" pitchFamily="34" charset="0"/>
              </a:rPr>
              <a:t>Air Travel is Safer Compared to Road Travel </a:t>
            </a:r>
          </a:p>
        </p:txBody>
      </p:sp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67F71ED-5075-CF47-8962-2E1040B76EA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73064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533"/>
    </mc:Choice>
    <mc:Fallback>
      <p:transition spd="slow" advTm="753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658627" y="1459056"/>
            <a:ext cx="5696131" cy="4266333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8737455" y="2112385"/>
            <a:ext cx="2219325" cy="3152775"/>
          </a:xfrm>
          <a:prstGeom prst="rect">
            <a:avLst/>
          </a:prstGeom>
        </p:spPr>
      </p:pic>
      <p:pic>
        <p:nvPicPr>
          <p:cNvPr id="4" name="Picture 3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9276483" y="1036060"/>
            <a:ext cx="933450" cy="1076325"/>
          </a:xfrm>
          <a:prstGeom prst="rect">
            <a:avLst/>
          </a:prstGeom>
        </p:spPr>
      </p:pic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1659B37A-37B1-7B45-81AA-49913A7D6474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8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151930866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2917"/>
    </mc:Choice>
    <mc:Fallback>
      <p:transition spd="slow" advTm="2291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9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220234" y="2514600"/>
            <a:ext cx="6182428" cy="3792682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3220234" y="628650"/>
            <a:ext cx="4591050" cy="1885950"/>
          </a:xfrm>
          <a:prstGeom prst="rect">
            <a:avLst/>
          </a:prstGeom>
        </p:spPr>
      </p:pic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DA24FAE5-B296-4B48-A78E-0444B9B31EEC}"/>
              </a:ext>
            </a:extLst>
          </p:cNvPr>
          <p:cNvPicPr>
            <a:picLocks noChangeAspect="1"/>
          </p:cNvPicPr>
          <p:nvPr>
            <a:audioFile r:link="rId3"/>
            <p:extLst>
              <p:ext uri="{DAA4B4D4-6D71-4841-9C94-3DE7FCFB9230}">
                <p14:media xmlns:p14="http://schemas.microsoft.com/office/powerpoint/2010/main" r:embed="rId2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226800" y="5892800"/>
            <a:ext cx="812800" cy="812800"/>
          </a:xfrm>
          <a:prstGeom prst="rect">
            <a:avLst/>
          </a:prstGeom>
        </p:spPr>
      </p:pic>
    </p:spTree>
    <p:custDataLst>
      <p:tags r:id="rId1"/>
    </p:custDataLst>
    <p:extLst>
      <p:ext uri="{BB962C8B-B14F-4D97-AF65-F5344CB8AC3E}">
        <p14:creationId xmlns:p14="http://schemas.microsoft.com/office/powerpoint/2010/main" val="214663224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8572"/>
    </mc:Choice>
    <mc:Fallback>
      <p:transition spd="slow" advTm="1857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2" presetClass="entr" presetSubtype="4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x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13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3.6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22.5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30.3|7.3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7.3|3.3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TIMING" val="|11.2"/>
</p:tagLst>
</file>

<file path=ppt/theme/theme1.xml><?xml version="1.0" encoding="utf-8"?>
<a:theme xmlns:a="http://schemas.openxmlformats.org/drawingml/2006/main" name="Wisp">
  <a:themeElements>
    <a:clrScheme name="Wisp">
      <a:dk1>
        <a:sysClr val="windowText" lastClr="000000"/>
      </a:dk1>
      <a:lt1>
        <a:sysClr val="window" lastClr="FFFFFF"/>
      </a:lt1>
      <a:dk2>
        <a:srgbClr val="766F54"/>
      </a:dk2>
      <a:lt2>
        <a:srgbClr val="E3EACF"/>
      </a:lt2>
      <a:accent1>
        <a:srgbClr val="A53010"/>
      </a:accent1>
      <a:accent2>
        <a:srgbClr val="DE7E18"/>
      </a:accent2>
      <a:accent3>
        <a:srgbClr val="9F8351"/>
      </a:accent3>
      <a:accent4>
        <a:srgbClr val="728653"/>
      </a:accent4>
      <a:accent5>
        <a:srgbClr val="92AA4C"/>
      </a:accent5>
      <a:accent6>
        <a:srgbClr val="6AAC91"/>
      </a:accent6>
      <a:hlink>
        <a:srgbClr val="FB4A18"/>
      </a:hlink>
      <a:folHlink>
        <a:srgbClr val="FB9318"/>
      </a:folHlink>
    </a:clrScheme>
    <a:fontScheme name="Wisp">
      <a:maj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メイリオ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Wisp">
      <a:fillStyleLst>
        <a:solidFill>
          <a:schemeClr val="phClr"/>
        </a:solidFill>
        <a:solidFill>
          <a:schemeClr val="phClr">
            <a:tint val="70000"/>
            <a:lumMod val="104000"/>
          </a:schemeClr>
        </a:soli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98000"/>
                <a:lumMod val="9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>
              <a:shade val="90000"/>
            </a:schemeClr>
          </a:solidFill>
          <a:prstDash val="solid"/>
        </a:ln>
        <a:ln w="15875" cap="rnd" cmpd="sng" algn="ctr">
          <a:solidFill>
            <a:schemeClr val="phClr"/>
          </a:solidFill>
          <a:prstDash val="solid"/>
        </a:ln>
        <a:ln w="22225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outerShdw blurRad="38100" dist="25400" dir="5400000" rotWithShape="0">
              <a:srgbClr val="000000">
                <a:alpha val="25000"/>
              </a:srgbClr>
            </a:out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0000"/>
                <a:satMod val="92000"/>
                <a:lumMod val="120000"/>
              </a:schemeClr>
            </a:gs>
            <a:gs pos="100000">
              <a:schemeClr val="phClr">
                <a:shade val="98000"/>
                <a:satMod val="120000"/>
                <a:lumMod val="98000"/>
              </a:schemeClr>
            </a:gs>
          </a:gsLst>
          <a:path path="circle">
            <a:fillToRect l="50000" t="50000" r="100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Wisp" id="{7CB32D59-10C0-40DD-B7BD-2E94284A981C}" vid="{24B1A44C-C006-48B2-A4D7-E5549B3D8CD4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Wisp</Template>
  <TotalTime>3308</TotalTime>
  <Words>59</Words>
  <Application>Microsoft Macintosh PowerPoint</Application>
  <PresentationFormat>Widescreen</PresentationFormat>
  <Paragraphs>12</Paragraphs>
  <Slides>10</Slides>
  <Notes>0</Notes>
  <HiddenSlides>0</HiddenSlides>
  <MMClips>14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Arial</vt:lpstr>
      <vt:lpstr>Century Gothic</vt:lpstr>
      <vt:lpstr>Verdana</vt:lpstr>
      <vt:lpstr>Wingdings 3</vt:lpstr>
      <vt:lpstr>Wisp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Supernova</dc:creator>
  <cp:lastModifiedBy>Yalamanchili, Urmila</cp:lastModifiedBy>
  <cp:revision>55</cp:revision>
  <dcterms:created xsi:type="dcterms:W3CDTF">2020-04-18T23:48:34Z</dcterms:created>
  <dcterms:modified xsi:type="dcterms:W3CDTF">2020-05-30T17:29:28Z</dcterms:modified>
</cp:coreProperties>
</file>